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6"/>
  </p:notesMasterIdLst>
  <p:sldIdLst>
    <p:sldId id="256" r:id="rId2"/>
    <p:sldId id="257" r:id="rId3"/>
    <p:sldId id="260" r:id="rId4"/>
    <p:sldId id="258" r:id="rId5"/>
    <p:sldId id="273" r:id="rId6"/>
    <p:sldId id="266" r:id="rId7"/>
    <p:sldId id="269" r:id="rId8"/>
    <p:sldId id="274" r:id="rId9"/>
    <p:sldId id="276" r:id="rId10"/>
    <p:sldId id="285" r:id="rId11"/>
    <p:sldId id="277" r:id="rId12"/>
    <p:sldId id="284" r:id="rId13"/>
    <p:sldId id="286" r:id="rId14"/>
    <p:sldId id="272" r:id="rId15"/>
    <p:sldId id="268" r:id="rId16"/>
    <p:sldId id="275" r:id="rId17"/>
    <p:sldId id="262" r:id="rId18"/>
    <p:sldId id="278" r:id="rId19"/>
    <p:sldId id="287" r:id="rId20"/>
    <p:sldId id="280" r:id="rId21"/>
    <p:sldId id="288" r:id="rId22"/>
    <p:sldId id="289" r:id="rId23"/>
    <p:sldId id="291" r:id="rId24"/>
    <p:sldId id="294" r:id="rId25"/>
    <p:sldId id="295" r:id="rId26"/>
    <p:sldId id="296" r:id="rId27"/>
    <p:sldId id="290" r:id="rId28"/>
    <p:sldId id="292" r:id="rId29"/>
    <p:sldId id="279" r:id="rId30"/>
    <p:sldId id="293" r:id="rId31"/>
    <p:sldId id="281" r:id="rId32"/>
    <p:sldId id="282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297" r:id="rId42"/>
    <p:sldId id="283" r:id="rId43"/>
    <p:sldId id="265" r:id="rId44"/>
    <p:sldId id="27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597690-4C9E-41D7-9AFA-9676E6351F4A}" v="373" dt="2024-07-28T05:01:52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 snapToObjects="1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 Hall" userId="8ffbfcc748545e87" providerId="LiveId" clId="{8D597690-4C9E-41D7-9AFA-9676E6351F4A}"/>
    <pc:docChg chg="undo custSel addSld delSld modSld sldOrd">
      <pc:chgData name="E Hall" userId="8ffbfcc748545e87" providerId="LiveId" clId="{8D597690-4C9E-41D7-9AFA-9676E6351F4A}" dt="2024-07-28T05:01:52.071" v="6552"/>
      <pc:docMkLst>
        <pc:docMk/>
      </pc:docMkLst>
      <pc:sldChg chg="modSp mod modAnim">
        <pc:chgData name="E Hall" userId="8ffbfcc748545e87" providerId="LiveId" clId="{8D597690-4C9E-41D7-9AFA-9676E6351F4A}" dt="2024-07-28T04:04:25.586" v="6512" actId="20577"/>
        <pc:sldMkLst>
          <pc:docMk/>
          <pc:sldMk cId="2774402872" sldId="257"/>
        </pc:sldMkLst>
        <pc:spChg chg="mod">
          <ac:chgData name="E Hall" userId="8ffbfcc748545e87" providerId="LiveId" clId="{8D597690-4C9E-41D7-9AFA-9676E6351F4A}" dt="2024-07-28T04:04:25.586" v="6512" actId="20577"/>
          <ac:spMkLst>
            <pc:docMk/>
            <pc:sldMk cId="2774402872" sldId="257"/>
            <ac:spMk id="2" creationId="{2515D5C0-11B3-2A72-AA34-8795A83C11BC}"/>
          </ac:spMkLst>
        </pc:spChg>
      </pc:sldChg>
      <pc:sldChg chg="addSp delSp modSp mod">
        <pc:chgData name="E Hall" userId="8ffbfcc748545e87" providerId="LiveId" clId="{8D597690-4C9E-41D7-9AFA-9676E6351F4A}" dt="2024-07-07T04:53:20.040" v="1532" actId="1076"/>
        <pc:sldMkLst>
          <pc:docMk/>
          <pc:sldMk cId="448112232" sldId="258"/>
        </pc:sldMkLst>
        <pc:spChg chg="del mod">
          <ac:chgData name="E Hall" userId="8ffbfcc748545e87" providerId="LiveId" clId="{8D597690-4C9E-41D7-9AFA-9676E6351F4A}" dt="2024-06-05T21:15:30.420" v="1305" actId="478"/>
          <ac:spMkLst>
            <pc:docMk/>
            <pc:sldMk cId="448112232" sldId="258"/>
            <ac:spMk id="2" creationId="{DA407A99-1F06-A987-A3D7-711DFA0752D7}"/>
          </ac:spMkLst>
        </pc:spChg>
        <pc:spChg chg="mod">
          <ac:chgData name="E Hall" userId="8ffbfcc748545e87" providerId="LiveId" clId="{8D597690-4C9E-41D7-9AFA-9676E6351F4A}" dt="2024-07-07T04:53:20.040" v="1532" actId="1076"/>
          <ac:spMkLst>
            <pc:docMk/>
            <pc:sldMk cId="448112232" sldId="258"/>
            <ac:spMk id="5" creationId="{882344A9-2CE4-A34A-89E8-F80ACD074BC8}"/>
          </ac:spMkLst>
        </pc:spChg>
        <pc:picChg chg="mod ord">
          <ac:chgData name="E Hall" userId="8ffbfcc748545e87" providerId="LiveId" clId="{8D597690-4C9E-41D7-9AFA-9676E6351F4A}" dt="2024-06-05T21:16:35.833" v="1324" actId="14826"/>
          <ac:picMkLst>
            <pc:docMk/>
            <pc:sldMk cId="448112232" sldId="258"/>
            <ac:picMk id="3" creationId="{D7DA726A-9468-B04C-B58C-5DD574D08B67}"/>
          </ac:picMkLst>
        </pc:picChg>
        <pc:picChg chg="add mod">
          <ac:chgData name="E Hall" userId="8ffbfcc748545e87" providerId="LiveId" clId="{8D597690-4C9E-41D7-9AFA-9676E6351F4A}" dt="2024-07-07T04:37:43.286" v="1361" actId="1076"/>
          <ac:picMkLst>
            <pc:docMk/>
            <pc:sldMk cId="448112232" sldId="258"/>
            <ac:picMk id="6" creationId="{C045258B-B995-2E91-5BBB-CC401660150A}"/>
          </ac:picMkLst>
        </pc:picChg>
        <pc:picChg chg="del">
          <ac:chgData name="E Hall" userId="8ffbfcc748545e87" providerId="LiveId" clId="{8D597690-4C9E-41D7-9AFA-9676E6351F4A}" dt="2024-06-05T21:15:32.238" v="1306" actId="478"/>
          <ac:picMkLst>
            <pc:docMk/>
            <pc:sldMk cId="448112232" sldId="258"/>
            <ac:picMk id="2050" creationId="{8AE7E74E-8084-5564-DD62-2D17A0008C07}"/>
          </ac:picMkLst>
        </pc:picChg>
      </pc:sldChg>
      <pc:sldChg chg="modSp mod ord">
        <pc:chgData name="E Hall" userId="8ffbfcc748545e87" providerId="LiveId" clId="{8D597690-4C9E-41D7-9AFA-9676E6351F4A}" dt="2024-07-08T04:41:15.332" v="2400"/>
        <pc:sldMkLst>
          <pc:docMk/>
          <pc:sldMk cId="1842348188" sldId="260"/>
        </pc:sldMkLst>
        <pc:spChg chg="mod">
          <ac:chgData name="E Hall" userId="8ffbfcc748545e87" providerId="LiveId" clId="{8D597690-4C9E-41D7-9AFA-9676E6351F4A}" dt="2024-07-08T04:37:39.713" v="2242" actId="14100"/>
          <ac:spMkLst>
            <pc:docMk/>
            <pc:sldMk cId="1842348188" sldId="260"/>
            <ac:spMk id="4" creationId="{075AFBE0-E091-0942-AA08-0D8DB935A661}"/>
          </ac:spMkLst>
        </pc:spChg>
      </pc:sldChg>
      <pc:sldChg chg="modSp mod ord modAnim">
        <pc:chgData name="E Hall" userId="8ffbfcc748545e87" providerId="LiveId" clId="{8D597690-4C9E-41D7-9AFA-9676E6351F4A}" dt="2024-07-08T04:30:15.198" v="2033" actId="1076"/>
        <pc:sldMkLst>
          <pc:docMk/>
          <pc:sldMk cId="3405483041" sldId="262"/>
        </pc:sldMkLst>
        <pc:spChg chg="mod ord">
          <ac:chgData name="E Hall" userId="8ffbfcc748545e87" providerId="LiveId" clId="{8D597690-4C9E-41D7-9AFA-9676E6351F4A}" dt="2024-07-08T04:30:15.198" v="2033" actId="1076"/>
          <ac:spMkLst>
            <pc:docMk/>
            <pc:sldMk cId="3405483041" sldId="262"/>
            <ac:spMk id="2" creationId="{2515D5C0-11B3-2A72-AA34-8795A83C11BC}"/>
          </ac:spMkLst>
        </pc:spChg>
        <pc:spChg chg="mod">
          <ac:chgData name="E Hall" userId="8ffbfcc748545e87" providerId="LiveId" clId="{8D597690-4C9E-41D7-9AFA-9676E6351F4A}" dt="2024-07-08T04:22:13.398" v="1870" actId="20577"/>
          <ac:spMkLst>
            <pc:docMk/>
            <pc:sldMk cId="3405483041" sldId="262"/>
            <ac:spMk id="6" creationId="{24C89BF7-C943-F243-8219-B475879723E9}"/>
          </ac:spMkLst>
        </pc:spChg>
        <pc:picChg chg="mod">
          <ac:chgData name="E Hall" userId="8ffbfcc748545e87" providerId="LiveId" clId="{8D597690-4C9E-41D7-9AFA-9676E6351F4A}" dt="2024-07-08T04:29:59.219" v="2031" actId="14100"/>
          <ac:picMkLst>
            <pc:docMk/>
            <pc:sldMk cId="3405483041" sldId="262"/>
            <ac:picMk id="6146" creationId="{CAA18225-0C76-9B05-FC79-A2C8EC977745}"/>
          </ac:picMkLst>
        </pc:picChg>
      </pc:sldChg>
      <pc:sldChg chg="del">
        <pc:chgData name="E Hall" userId="8ffbfcc748545e87" providerId="LiveId" clId="{8D597690-4C9E-41D7-9AFA-9676E6351F4A}" dt="2024-07-24T02:59:31.106" v="3737" actId="47"/>
        <pc:sldMkLst>
          <pc:docMk/>
          <pc:sldMk cId="1204777222" sldId="263"/>
        </pc:sldMkLst>
      </pc:sldChg>
      <pc:sldChg chg="del">
        <pc:chgData name="E Hall" userId="8ffbfcc748545e87" providerId="LiveId" clId="{8D597690-4C9E-41D7-9AFA-9676E6351F4A}" dt="2024-07-24T02:59:28.952" v="3736" actId="47"/>
        <pc:sldMkLst>
          <pc:docMk/>
          <pc:sldMk cId="2192791735" sldId="264"/>
        </pc:sldMkLst>
      </pc:sldChg>
      <pc:sldChg chg="modSp mod">
        <pc:chgData name="E Hall" userId="8ffbfcc748545e87" providerId="LiveId" clId="{8D597690-4C9E-41D7-9AFA-9676E6351F4A}" dt="2024-07-28T03:56:36.804" v="6510" actId="20577"/>
        <pc:sldMkLst>
          <pc:docMk/>
          <pc:sldMk cId="1370389610" sldId="265"/>
        </pc:sldMkLst>
        <pc:spChg chg="mod">
          <ac:chgData name="E Hall" userId="8ffbfcc748545e87" providerId="LiveId" clId="{8D597690-4C9E-41D7-9AFA-9676E6351F4A}" dt="2024-07-28T03:56:36.804" v="6510" actId="20577"/>
          <ac:spMkLst>
            <pc:docMk/>
            <pc:sldMk cId="1370389610" sldId="265"/>
            <ac:spMk id="2" creationId="{2515D5C0-11B3-2A72-AA34-8795A83C11BC}"/>
          </ac:spMkLst>
        </pc:spChg>
        <pc:spChg chg="mod">
          <ac:chgData name="E Hall" userId="8ffbfcc748545e87" providerId="LiveId" clId="{8D597690-4C9E-41D7-9AFA-9676E6351F4A}" dt="2024-06-05T17:20:30.957" v="1051" actId="20577"/>
          <ac:spMkLst>
            <pc:docMk/>
            <pc:sldMk cId="1370389610" sldId="265"/>
            <ac:spMk id="6" creationId="{24C89BF7-C943-F243-8219-B475879723E9}"/>
          </ac:spMkLst>
        </pc:spChg>
      </pc:sldChg>
      <pc:sldChg chg="addSp delSp modSp mod">
        <pc:chgData name="E Hall" userId="8ffbfcc748545e87" providerId="LiveId" clId="{8D597690-4C9E-41D7-9AFA-9676E6351F4A}" dt="2024-07-07T04:53:03.403" v="1531" actId="1076"/>
        <pc:sldMkLst>
          <pc:docMk/>
          <pc:sldMk cId="3597374347" sldId="266"/>
        </pc:sldMkLst>
        <pc:spChg chg="del">
          <ac:chgData name="E Hall" userId="8ffbfcc748545e87" providerId="LiveId" clId="{8D597690-4C9E-41D7-9AFA-9676E6351F4A}" dt="2024-06-05T21:21:58.754" v="1355" actId="478"/>
          <ac:spMkLst>
            <pc:docMk/>
            <pc:sldMk cId="3597374347" sldId="266"/>
            <ac:spMk id="2" creationId="{DA407A99-1F06-A987-A3D7-711DFA0752D7}"/>
          </ac:spMkLst>
        </pc:spChg>
        <pc:spChg chg="del">
          <ac:chgData name="E Hall" userId="8ffbfcc748545e87" providerId="LiveId" clId="{8D597690-4C9E-41D7-9AFA-9676E6351F4A}" dt="2024-06-05T21:21:54.468" v="1354" actId="478"/>
          <ac:spMkLst>
            <pc:docMk/>
            <pc:sldMk cId="3597374347" sldId="266"/>
            <ac:spMk id="5" creationId="{882344A9-2CE4-A34A-89E8-F80ACD074BC8}"/>
          </ac:spMkLst>
        </pc:spChg>
        <pc:spChg chg="add mod">
          <ac:chgData name="E Hall" userId="8ffbfcc748545e87" providerId="LiveId" clId="{8D597690-4C9E-41D7-9AFA-9676E6351F4A}" dt="2024-07-07T04:53:03.403" v="1531" actId="1076"/>
          <ac:spMkLst>
            <pc:docMk/>
            <pc:sldMk cId="3597374347" sldId="266"/>
            <ac:spMk id="7" creationId="{105A07AF-5ACE-1941-CBB4-81D795662C9C}"/>
          </ac:spMkLst>
        </pc:spChg>
        <pc:spChg chg="add mod">
          <ac:chgData name="E Hall" userId="8ffbfcc748545e87" providerId="LiveId" clId="{8D597690-4C9E-41D7-9AFA-9676E6351F4A}" dt="2024-07-07T04:52:56.678" v="1530" actId="1076"/>
          <ac:spMkLst>
            <pc:docMk/>
            <pc:sldMk cId="3597374347" sldId="266"/>
            <ac:spMk id="9" creationId="{52FB8C6D-DFDD-90B5-AB08-1CA51118EBD7}"/>
          </ac:spMkLst>
        </pc:spChg>
        <pc:picChg chg="add del mod">
          <ac:chgData name="E Hall" userId="8ffbfcc748545e87" providerId="LiveId" clId="{8D597690-4C9E-41D7-9AFA-9676E6351F4A}" dt="2024-07-07T04:52:52.087" v="1529" actId="1076"/>
          <ac:picMkLst>
            <pc:docMk/>
            <pc:sldMk cId="3597374347" sldId="266"/>
            <ac:picMk id="3" creationId="{D7DA726A-9468-B04C-B58C-5DD574D08B67}"/>
          </ac:picMkLst>
        </pc:picChg>
        <pc:picChg chg="add mod">
          <ac:chgData name="E Hall" userId="8ffbfcc748545e87" providerId="LiveId" clId="{8D597690-4C9E-41D7-9AFA-9676E6351F4A}" dt="2024-07-07T04:51:46.265" v="1488" actId="1076"/>
          <ac:picMkLst>
            <pc:docMk/>
            <pc:sldMk cId="3597374347" sldId="266"/>
            <ac:picMk id="4" creationId="{D4B50DD4-4998-49F1-0D03-405F8234CD96}"/>
          </ac:picMkLst>
        </pc:picChg>
        <pc:picChg chg="add mod">
          <ac:chgData name="E Hall" userId="8ffbfcc748545e87" providerId="LiveId" clId="{8D597690-4C9E-41D7-9AFA-9676E6351F4A}" dt="2024-07-07T04:49:18.799" v="1385"/>
          <ac:picMkLst>
            <pc:docMk/>
            <pc:sldMk cId="3597374347" sldId="266"/>
            <ac:picMk id="5" creationId="{8B001C47-7B15-394E-E731-6D0A2446F230}"/>
          </ac:picMkLst>
        </pc:picChg>
      </pc:sldChg>
      <pc:sldChg chg="del">
        <pc:chgData name="E Hall" userId="8ffbfcc748545e87" providerId="LiveId" clId="{8D597690-4C9E-41D7-9AFA-9676E6351F4A}" dt="2024-07-24T02:59:27.494" v="3735" actId="47"/>
        <pc:sldMkLst>
          <pc:docMk/>
          <pc:sldMk cId="3337670834" sldId="267"/>
        </pc:sldMkLst>
      </pc:sldChg>
      <pc:sldChg chg="addSp delSp modSp mod ord">
        <pc:chgData name="E Hall" userId="8ffbfcc748545e87" providerId="LiveId" clId="{8D597690-4C9E-41D7-9AFA-9676E6351F4A}" dt="2024-07-08T03:59:01.422" v="1660"/>
        <pc:sldMkLst>
          <pc:docMk/>
          <pc:sldMk cId="2097057290" sldId="268"/>
        </pc:sldMkLst>
        <pc:spChg chg="mod">
          <ac:chgData name="E Hall" userId="8ffbfcc748545e87" providerId="LiveId" clId="{8D597690-4C9E-41D7-9AFA-9676E6351F4A}" dt="2024-06-05T21:21:00.731" v="1350" actId="1076"/>
          <ac:spMkLst>
            <pc:docMk/>
            <pc:sldMk cId="2097057290" sldId="268"/>
            <ac:spMk id="2" creationId="{DA407A99-1F06-A987-A3D7-711DFA0752D7}"/>
          </ac:spMkLst>
        </pc:spChg>
        <pc:spChg chg="del">
          <ac:chgData name="E Hall" userId="8ffbfcc748545e87" providerId="LiveId" clId="{8D597690-4C9E-41D7-9AFA-9676E6351F4A}" dt="2024-06-05T21:21:13.130" v="1351" actId="478"/>
          <ac:spMkLst>
            <pc:docMk/>
            <pc:sldMk cId="2097057290" sldId="268"/>
            <ac:spMk id="5" creationId="{882344A9-2CE4-A34A-89E8-F80ACD074BC8}"/>
          </ac:spMkLst>
        </pc:spChg>
        <pc:picChg chg="add mod">
          <ac:chgData name="E Hall" userId="8ffbfcc748545e87" providerId="LiveId" clId="{8D597690-4C9E-41D7-9AFA-9676E6351F4A}" dt="2024-06-05T21:21:30.273" v="1353" actId="1076"/>
          <ac:picMkLst>
            <pc:docMk/>
            <pc:sldMk cId="2097057290" sldId="268"/>
            <ac:picMk id="6" creationId="{4C6DCA64-274D-EC4F-7320-64793340DD57}"/>
          </ac:picMkLst>
        </pc:picChg>
      </pc:sldChg>
      <pc:sldChg chg="addSp delSp modSp mod ord">
        <pc:chgData name="E Hall" userId="8ffbfcc748545e87" providerId="LiveId" clId="{8D597690-4C9E-41D7-9AFA-9676E6351F4A}" dt="2024-07-08T04:14:47.185" v="1790" actId="1076"/>
        <pc:sldMkLst>
          <pc:docMk/>
          <pc:sldMk cId="2044383531" sldId="269"/>
        </pc:sldMkLst>
        <pc:spChg chg="del">
          <ac:chgData name="E Hall" userId="8ffbfcc748545e87" providerId="LiveId" clId="{8D597690-4C9E-41D7-9AFA-9676E6351F4A}" dt="2024-06-05T21:17:37.902" v="1332" actId="478"/>
          <ac:spMkLst>
            <pc:docMk/>
            <pc:sldMk cId="2044383531" sldId="269"/>
            <ac:spMk id="2" creationId="{DA407A99-1F06-A987-A3D7-711DFA0752D7}"/>
          </ac:spMkLst>
        </pc:spChg>
        <pc:spChg chg="del mod">
          <ac:chgData name="E Hall" userId="8ffbfcc748545e87" providerId="LiveId" clId="{8D597690-4C9E-41D7-9AFA-9676E6351F4A}" dt="2024-06-05T21:17:37.902" v="1334"/>
          <ac:spMkLst>
            <pc:docMk/>
            <pc:sldMk cId="2044383531" sldId="269"/>
            <ac:spMk id="5" creationId="{882344A9-2CE4-A34A-89E8-F80ACD074BC8}"/>
          </ac:spMkLst>
        </pc:spChg>
        <pc:spChg chg="add mod">
          <ac:chgData name="E Hall" userId="8ffbfcc748545e87" providerId="LiveId" clId="{8D597690-4C9E-41D7-9AFA-9676E6351F4A}" dt="2024-07-08T04:03:03.638" v="1713" actId="20577"/>
          <ac:spMkLst>
            <pc:docMk/>
            <pc:sldMk cId="2044383531" sldId="269"/>
            <ac:spMk id="7" creationId="{D3433AF0-25C3-91A0-093F-DB83BE2516DC}"/>
          </ac:spMkLst>
        </pc:spChg>
        <pc:spChg chg="add del mod">
          <ac:chgData name="E Hall" userId="8ffbfcc748545e87" providerId="LiveId" clId="{8D597690-4C9E-41D7-9AFA-9676E6351F4A}" dt="2024-07-08T04:14:03.341" v="1784" actId="478"/>
          <ac:spMkLst>
            <pc:docMk/>
            <pc:sldMk cId="2044383531" sldId="269"/>
            <ac:spMk id="8" creationId="{119093A4-AFB9-66BA-6EC8-5AB8BC1B2356}"/>
          </ac:spMkLst>
        </pc:spChg>
        <pc:graphicFrameChg chg="add mod modGraphic">
          <ac:chgData name="E Hall" userId="8ffbfcc748545e87" providerId="LiveId" clId="{8D597690-4C9E-41D7-9AFA-9676E6351F4A}" dt="2024-07-08T04:14:47.185" v="1790" actId="1076"/>
          <ac:graphicFrameMkLst>
            <pc:docMk/>
            <pc:sldMk cId="2044383531" sldId="269"/>
            <ac:graphicFrameMk id="9" creationId="{6100E6EF-B20B-B2D5-D19F-6981E52378E6}"/>
          </ac:graphicFrameMkLst>
        </pc:graphicFrameChg>
        <pc:picChg chg="ord">
          <ac:chgData name="E Hall" userId="8ffbfcc748545e87" providerId="LiveId" clId="{8D597690-4C9E-41D7-9AFA-9676E6351F4A}" dt="2024-06-05T21:18:24.299" v="1340" actId="167"/>
          <ac:picMkLst>
            <pc:docMk/>
            <pc:sldMk cId="2044383531" sldId="269"/>
            <ac:picMk id="3" creationId="{D7DA726A-9468-B04C-B58C-5DD574D08B67}"/>
          </ac:picMkLst>
        </pc:picChg>
        <pc:picChg chg="add mod">
          <ac:chgData name="E Hall" userId="8ffbfcc748545e87" providerId="LiveId" clId="{8D597690-4C9E-41D7-9AFA-9676E6351F4A}" dt="2024-07-08T04:14:42.652" v="1789" actId="1076"/>
          <ac:picMkLst>
            <pc:docMk/>
            <pc:sldMk cId="2044383531" sldId="269"/>
            <ac:picMk id="4" creationId="{3D5CC6B1-EDFC-B03F-5DDD-5FBEF7B57CD7}"/>
          </ac:picMkLst>
        </pc:picChg>
        <pc:picChg chg="add del mod ord">
          <ac:chgData name="E Hall" userId="8ffbfcc748545e87" providerId="LiveId" clId="{8D597690-4C9E-41D7-9AFA-9676E6351F4A}" dt="2024-07-08T03:59:14.302" v="1662" actId="478"/>
          <ac:picMkLst>
            <pc:docMk/>
            <pc:sldMk cId="2044383531" sldId="269"/>
            <ac:picMk id="6" creationId="{2D661353-8A2D-1A30-CAF0-E4E9453B2249}"/>
          </ac:picMkLst>
        </pc:picChg>
        <pc:picChg chg="del">
          <ac:chgData name="E Hall" userId="8ffbfcc748545e87" providerId="LiveId" clId="{8D597690-4C9E-41D7-9AFA-9676E6351F4A}" dt="2024-06-05T21:17:29.970" v="1330" actId="478"/>
          <ac:picMkLst>
            <pc:docMk/>
            <pc:sldMk cId="2044383531" sldId="269"/>
            <ac:picMk id="1026" creationId="{45EC04A1-E39B-9216-62CC-19CE8760432B}"/>
          </ac:picMkLst>
        </pc:picChg>
      </pc:sldChg>
      <pc:sldChg chg="addSp modSp mod">
        <pc:chgData name="E Hall" userId="8ffbfcc748545e87" providerId="LiveId" clId="{8D597690-4C9E-41D7-9AFA-9676E6351F4A}" dt="2024-07-08T04:41:00.443" v="2398" actId="1076"/>
        <pc:sldMkLst>
          <pc:docMk/>
          <pc:sldMk cId="3690054512" sldId="270"/>
        </pc:sldMkLst>
        <pc:spChg chg="add mod">
          <ac:chgData name="E Hall" userId="8ffbfcc748545e87" providerId="LiveId" clId="{8D597690-4C9E-41D7-9AFA-9676E6351F4A}" dt="2024-06-05T17:26:29.505" v="1196" actId="404"/>
          <ac:spMkLst>
            <pc:docMk/>
            <pc:sldMk cId="3690054512" sldId="270"/>
            <ac:spMk id="2" creationId="{BEBC6538-0946-E137-50A8-9E8216C6F603}"/>
          </ac:spMkLst>
        </pc:spChg>
        <pc:spChg chg="mod">
          <ac:chgData name="E Hall" userId="8ffbfcc748545e87" providerId="LiveId" clId="{8D597690-4C9E-41D7-9AFA-9676E6351F4A}" dt="2024-07-08T04:41:00.443" v="2398" actId="1076"/>
          <ac:spMkLst>
            <pc:docMk/>
            <pc:sldMk cId="3690054512" sldId="270"/>
            <ac:spMk id="4" creationId="{075AFBE0-E091-0942-AA08-0D8DB935A661}"/>
          </ac:spMkLst>
        </pc:spChg>
        <pc:picChg chg="mod ord">
          <ac:chgData name="E Hall" userId="8ffbfcc748545e87" providerId="LiveId" clId="{8D597690-4C9E-41D7-9AFA-9676E6351F4A}" dt="2024-06-05T17:24:54.983" v="1132" actId="1076"/>
          <ac:picMkLst>
            <pc:docMk/>
            <pc:sldMk cId="3690054512" sldId="270"/>
            <ac:picMk id="3" creationId="{A03D6A66-84E3-8F41-AF4C-5C8A43052754}"/>
          </ac:picMkLst>
        </pc:picChg>
      </pc:sldChg>
      <pc:sldChg chg="modSp add del mod">
        <pc:chgData name="E Hall" userId="8ffbfcc748545e87" providerId="LiveId" clId="{8D597690-4C9E-41D7-9AFA-9676E6351F4A}" dt="2024-07-28T04:03:35.891" v="6511" actId="47"/>
        <pc:sldMkLst>
          <pc:docMk/>
          <pc:sldMk cId="2509659015" sldId="271"/>
        </pc:sldMkLst>
        <pc:spChg chg="mod">
          <ac:chgData name="E Hall" userId="8ffbfcc748545e87" providerId="LiveId" clId="{8D597690-4C9E-41D7-9AFA-9676E6351F4A}" dt="2024-06-05T17:20:49.024" v="1066" actId="20577"/>
          <ac:spMkLst>
            <pc:docMk/>
            <pc:sldMk cId="2509659015" sldId="271"/>
            <ac:spMk id="6" creationId="{24C89BF7-C943-F243-8219-B475879723E9}"/>
          </ac:spMkLst>
        </pc:spChg>
      </pc:sldChg>
      <pc:sldChg chg="new del">
        <pc:chgData name="E Hall" userId="8ffbfcc748545e87" providerId="LiveId" clId="{8D597690-4C9E-41D7-9AFA-9676E6351F4A}" dt="2024-06-05T17:20:39.911" v="1053" actId="680"/>
        <pc:sldMkLst>
          <pc:docMk/>
          <pc:sldMk cId="2791870983" sldId="271"/>
        </pc:sldMkLst>
      </pc:sldChg>
      <pc:sldChg chg="addSp modSp add mod ord">
        <pc:chgData name="E Hall" userId="8ffbfcc748545e87" providerId="LiveId" clId="{8D597690-4C9E-41D7-9AFA-9676E6351F4A}" dt="2024-07-08T04:20:54.876" v="1833"/>
        <pc:sldMkLst>
          <pc:docMk/>
          <pc:sldMk cId="767095029" sldId="272"/>
        </pc:sldMkLst>
        <pc:spChg chg="add mod">
          <ac:chgData name="E Hall" userId="8ffbfcc748545e87" providerId="LiveId" clId="{8D597690-4C9E-41D7-9AFA-9676E6351F4A}" dt="2024-06-05T21:31:09.608" v="1359" actId="1076"/>
          <ac:spMkLst>
            <pc:docMk/>
            <pc:sldMk cId="767095029" sldId="272"/>
            <ac:spMk id="2" creationId="{7899EF0C-CBBD-6BB8-F1C5-0DCD1AF9B256}"/>
          </ac:spMkLst>
        </pc:spChg>
        <pc:spChg chg="add mod">
          <ac:chgData name="E Hall" userId="8ffbfcc748545e87" providerId="LiveId" clId="{8D597690-4C9E-41D7-9AFA-9676E6351F4A}" dt="2024-07-07T04:59:31.813" v="1610" actId="403"/>
          <ac:spMkLst>
            <pc:docMk/>
            <pc:sldMk cId="767095029" sldId="272"/>
            <ac:spMk id="7" creationId="{D37E5BA0-F482-769F-AEBB-1F6AC39750D1}"/>
          </ac:spMkLst>
        </pc:spChg>
        <pc:picChg chg="add mod modCrop">
          <ac:chgData name="E Hall" userId="8ffbfcc748545e87" providerId="LiveId" clId="{8D597690-4C9E-41D7-9AFA-9676E6351F4A}" dt="2024-07-07T04:58:31.810" v="1543" actId="1076"/>
          <ac:picMkLst>
            <pc:docMk/>
            <pc:sldMk cId="767095029" sldId="272"/>
            <ac:picMk id="5" creationId="{2EC26CCC-A7AB-E561-EAC5-880A3C429BA1}"/>
          </ac:picMkLst>
        </pc:picChg>
      </pc:sldChg>
      <pc:sldChg chg="addSp modSp add mod">
        <pc:chgData name="E Hall" userId="8ffbfcc748545e87" providerId="LiveId" clId="{8D597690-4C9E-41D7-9AFA-9676E6351F4A}" dt="2024-07-07T05:02:52.634" v="1658" actId="207"/>
        <pc:sldMkLst>
          <pc:docMk/>
          <pc:sldMk cId="1746227398" sldId="273"/>
        </pc:sldMkLst>
        <pc:spChg chg="add mod">
          <ac:chgData name="E Hall" userId="8ffbfcc748545e87" providerId="LiveId" clId="{8D597690-4C9E-41D7-9AFA-9676E6351F4A}" dt="2024-07-07T05:02:31.254" v="1657" actId="1076"/>
          <ac:spMkLst>
            <pc:docMk/>
            <pc:sldMk cId="1746227398" sldId="273"/>
            <ac:spMk id="2" creationId="{E75DEF29-6084-359B-A8F5-68C9A564671C}"/>
          </ac:spMkLst>
        </pc:spChg>
        <pc:spChg chg="mod">
          <ac:chgData name="E Hall" userId="8ffbfcc748545e87" providerId="LiveId" clId="{8D597690-4C9E-41D7-9AFA-9676E6351F4A}" dt="2024-07-07T05:02:52.634" v="1658" actId="207"/>
          <ac:spMkLst>
            <pc:docMk/>
            <pc:sldMk cId="1746227398" sldId="273"/>
            <ac:spMk id="5" creationId="{882344A9-2CE4-A34A-89E8-F80ACD074BC8}"/>
          </ac:spMkLst>
        </pc:spChg>
        <pc:picChg chg="mod">
          <ac:chgData name="E Hall" userId="8ffbfcc748545e87" providerId="LiveId" clId="{8D597690-4C9E-41D7-9AFA-9676E6351F4A}" dt="2024-07-07T05:02:25.301" v="1656" actId="1076"/>
          <ac:picMkLst>
            <pc:docMk/>
            <pc:sldMk cId="1746227398" sldId="273"/>
            <ac:picMk id="6" creationId="{C045258B-B995-2E91-5BBB-CC401660150A}"/>
          </ac:picMkLst>
        </pc:picChg>
      </pc:sldChg>
      <pc:sldChg chg="add">
        <pc:chgData name="E Hall" userId="8ffbfcc748545e87" providerId="LiveId" clId="{8D597690-4C9E-41D7-9AFA-9676E6351F4A}" dt="2024-07-08T03:59:08.991" v="1661" actId="2890"/>
        <pc:sldMkLst>
          <pc:docMk/>
          <pc:sldMk cId="2132921285" sldId="274"/>
        </pc:sldMkLst>
      </pc:sldChg>
      <pc:sldChg chg="add ord">
        <pc:chgData name="E Hall" userId="8ffbfcc748545e87" providerId="LiveId" clId="{8D597690-4C9E-41D7-9AFA-9676E6351F4A}" dt="2024-07-08T04:04:03.863" v="1716"/>
        <pc:sldMkLst>
          <pc:docMk/>
          <pc:sldMk cId="3412862845" sldId="275"/>
        </pc:sldMkLst>
      </pc:sldChg>
      <pc:sldChg chg="addSp delSp modSp add mod">
        <pc:chgData name="E Hall" userId="8ffbfcc748545e87" providerId="LiveId" clId="{8D597690-4C9E-41D7-9AFA-9676E6351F4A}" dt="2024-07-24T01:58:31.233" v="3199" actId="1076"/>
        <pc:sldMkLst>
          <pc:docMk/>
          <pc:sldMk cId="1245902404" sldId="276"/>
        </pc:sldMkLst>
        <pc:spChg chg="add del mod">
          <ac:chgData name="E Hall" userId="8ffbfcc748545e87" providerId="LiveId" clId="{8D597690-4C9E-41D7-9AFA-9676E6351F4A}" dt="2024-07-24T01:57:32.335" v="3191" actId="478"/>
          <ac:spMkLst>
            <pc:docMk/>
            <pc:sldMk cId="1245902404" sldId="276"/>
            <ac:spMk id="2" creationId="{CD4D6D8D-A5B7-6973-1722-6FEE483A5261}"/>
          </ac:spMkLst>
        </pc:spChg>
        <pc:spChg chg="add mod">
          <ac:chgData name="E Hall" userId="8ffbfcc748545e87" providerId="LiveId" clId="{8D597690-4C9E-41D7-9AFA-9676E6351F4A}" dt="2024-07-24T01:58:31.233" v="3199" actId="1076"/>
          <ac:spMkLst>
            <pc:docMk/>
            <pc:sldMk cId="1245902404" sldId="276"/>
            <ac:spMk id="6" creationId="{ECF2EC35-5AA4-3883-A25E-6EB00B239A5A}"/>
          </ac:spMkLst>
        </pc:spChg>
        <pc:picChg chg="add mod">
          <ac:chgData name="E Hall" userId="8ffbfcc748545e87" providerId="LiveId" clId="{8D597690-4C9E-41D7-9AFA-9676E6351F4A}" dt="2024-07-24T01:57:52.647" v="3194" actId="1076"/>
          <ac:picMkLst>
            <pc:docMk/>
            <pc:sldMk cId="1245902404" sldId="276"/>
            <ac:picMk id="5" creationId="{E335682B-01B4-CEDB-7E09-8BAE8B42FCB0}"/>
          </ac:picMkLst>
        </pc:picChg>
        <pc:picChg chg="del">
          <ac:chgData name="E Hall" userId="8ffbfcc748545e87" providerId="LiveId" clId="{8D597690-4C9E-41D7-9AFA-9676E6351F4A}" dt="2024-07-08T04:19:19.759" v="1791" actId="478"/>
          <ac:picMkLst>
            <pc:docMk/>
            <pc:sldMk cId="1245902404" sldId="276"/>
            <ac:picMk id="6" creationId="{2D661353-8A2D-1A30-CAF0-E4E9453B2249}"/>
          </ac:picMkLst>
        </pc:picChg>
      </pc:sldChg>
      <pc:sldChg chg="addSp delSp modSp add mod">
        <pc:chgData name="E Hall" userId="8ffbfcc748545e87" providerId="LiveId" clId="{8D597690-4C9E-41D7-9AFA-9676E6351F4A}" dt="2024-07-24T02:11:59.127" v="3409" actId="20577"/>
        <pc:sldMkLst>
          <pc:docMk/>
          <pc:sldMk cId="1598361279" sldId="277"/>
        </pc:sldMkLst>
        <pc:spChg chg="add del mod">
          <ac:chgData name="E Hall" userId="8ffbfcc748545e87" providerId="LiveId" clId="{8D597690-4C9E-41D7-9AFA-9676E6351F4A}" dt="2024-07-24T02:06:12.646" v="3308" actId="478"/>
          <ac:spMkLst>
            <pc:docMk/>
            <pc:sldMk cId="1598361279" sldId="277"/>
            <ac:spMk id="2" creationId="{C567C46D-D3A5-F931-F1DE-BA4A0F970B8A}"/>
          </ac:spMkLst>
        </pc:spChg>
        <pc:spChg chg="add mod">
          <ac:chgData name="E Hall" userId="8ffbfcc748545e87" providerId="LiveId" clId="{8D597690-4C9E-41D7-9AFA-9676E6351F4A}" dt="2024-07-24T02:11:59.127" v="3409" actId="20577"/>
          <ac:spMkLst>
            <pc:docMk/>
            <pc:sldMk cId="1598361279" sldId="277"/>
            <ac:spMk id="7" creationId="{03183571-CE65-D917-6AD9-E4625BFC3009}"/>
          </ac:spMkLst>
        </pc:spChg>
        <pc:picChg chg="add mod">
          <ac:chgData name="E Hall" userId="8ffbfcc748545e87" providerId="LiveId" clId="{8D597690-4C9E-41D7-9AFA-9676E6351F4A}" dt="2024-07-24T02:06:36.305" v="3313" actId="14100"/>
          <ac:picMkLst>
            <pc:docMk/>
            <pc:sldMk cId="1598361279" sldId="277"/>
            <ac:picMk id="5" creationId="{1328B242-3F0F-DA6A-F444-113C5A1853B4}"/>
          </ac:picMkLst>
        </pc:picChg>
        <pc:picChg chg="del">
          <ac:chgData name="E Hall" userId="8ffbfcc748545e87" providerId="LiveId" clId="{8D597690-4C9E-41D7-9AFA-9676E6351F4A}" dt="2024-07-08T04:19:35.129" v="1807" actId="478"/>
          <ac:picMkLst>
            <pc:docMk/>
            <pc:sldMk cId="1598361279" sldId="277"/>
            <ac:picMk id="6" creationId="{2D661353-8A2D-1A30-CAF0-E4E9453B2249}"/>
          </ac:picMkLst>
        </pc:picChg>
      </pc:sldChg>
      <pc:sldChg chg="addSp delSp modSp add mod ord">
        <pc:chgData name="E Hall" userId="8ffbfcc748545e87" providerId="LiveId" clId="{8D597690-4C9E-41D7-9AFA-9676E6351F4A}" dt="2024-07-08T04:36:23.783" v="2198" actId="1076"/>
        <pc:sldMkLst>
          <pc:docMk/>
          <pc:sldMk cId="148947287" sldId="278"/>
        </pc:sldMkLst>
        <pc:spChg chg="mod">
          <ac:chgData name="E Hall" userId="8ffbfcc748545e87" providerId="LiveId" clId="{8D597690-4C9E-41D7-9AFA-9676E6351F4A}" dt="2024-07-08T04:35:30.630" v="2133" actId="20577"/>
          <ac:spMkLst>
            <pc:docMk/>
            <pc:sldMk cId="148947287" sldId="278"/>
            <ac:spMk id="7" creationId="{105A07AF-5ACE-1941-CBB4-81D795662C9C}"/>
          </ac:spMkLst>
        </pc:spChg>
        <pc:spChg chg="mod">
          <ac:chgData name="E Hall" userId="8ffbfcc748545e87" providerId="LiveId" clId="{8D597690-4C9E-41D7-9AFA-9676E6351F4A}" dt="2024-07-08T04:35:58.239" v="2195" actId="20577"/>
          <ac:spMkLst>
            <pc:docMk/>
            <pc:sldMk cId="148947287" sldId="278"/>
            <ac:spMk id="9" creationId="{52FB8C6D-DFDD-90B5-AB08-1CA51118EBD7}"/>
          </ac:spMkLst>
        </pc:spChg>
        <pc:picChg chg="del">
          <ac:chgData name="E Hall" userId="8ffbfcc748545e87" providerId="LiveId" clId="{8D597690-4C9E-41D7-9AFA-9676E6351F4A}" dt="2024-07-08T04:35:32.678" v="2134" actId="478"/>
          <ac:picMkLst>
            <pc:docMk/>
            <pc:sldMk cId="148947287" sldId="278"/>
            <ac:picMk id="4" creationId="{D4B50DD4-4998-49F1-0D03-405F8234CD96}"/>
          </ac:picMkLst>
        </pc:picChg>
        <pc:picChg chg="add mod">
          <ac:chgData name="E Hall" userId="8ffbfcc748545e87" providerId="LiveId" clId="{8D597690-4C9E-41D7-9AFA-9676E6351F4A}" dt="2024-07-08T04:36:23.783" v="2198" actId="1076"/>
          <ac:picMkLst>
            <pc:docMk/>
            <pc:sldMk cId="148947287" sldId="278"/>
            <ac:picMk id="5" creationId="{E74A0559-C394-864B-19B1-9CEFEC57ACAC}"/>
          </ac:picMkLst>
        </pc:picChg>
      </pc:sldChg>
      <pc:sldChg chg="modSp add mod">
        <pc:chgData name="E Hall" userId="8ffbfcc748545e87" providerId="LiveId" clId="{8D597690-4C9E-41D7-9AFA-9676E6351F4A}" dt="2024-07-08T04:40:45.916" v="2397" actId="20577"/>
        <pc:sldMkLst>
          <pc:docMk/>
          <pc:sldMk cId="581047129" sldId="279"/>
        </pc:sldMkLst>
        <pc:spChg chg="mod">
          <ac:chgData name="E Hall" userId="8ffbfcc748545e87" providerId="LiveId" clId="{8D597690-4C9E-41D7-9AFA-9676E6351F4A}" dt="2024-07-08T04:40:45.916" v="2397" actId="20577"/>
          <ac:spMkLst>
            <pc:docMk/>
            <pc:sldMk cId="581047129" sldId="279"/>
            <ac:spMk id="4" creationId="{075AFBE0-E091-0942-AA08-0D8DB935A661}"/>
          </ac:spMkLst>
        </pc:spChg>
      </pc:sldChg>
      <pc:sldChg chg="modSp add mod ord">
        <pc:chgData name="E Hall" userId="8ffbfcc748545e87" providerId="LiveId" clId="{8D597690-4C9E-41D7-9AFA-9676E6351F4A}" dt="2024-07-08T05:04:00.171" v="3185"/>
        <pc:sldMkLst>
          <pc:docMk/>
          <pc:sldMk cId="273796753" sldId="280"/>
        </pc:sldMkLst>
        <pc:spChg chg="mod">
          <ac:chgData name="E Hall" userId="8ffbfcc748545e87" providerId="LiveId" clId="{8D597690-4C9E-41D7-9AFA-9676E6351F4A}" dt="2024-07-08T04:38:52.770" v="2299" actId="14100"/>
          <ac:spMkLst>
            <pc:docMk/>
            <pc:sldMk cId="273796753" sldId="280"/>
            <ac:spMk id="4" creationId="{075AFBE0-E091-0942-AA08-0D8DB935A661}"/>
          </ac:spMkLst>
        </pc:spChg>
      </pc:sldChg>
      <pc:sldChg chg="add">
        <pc:chgData name="E Hall" userId="8ffbfcc748545e87" providerId="LiveId" clId="{8D597690-4C9E-41D7-9AFA-9676E6351F4A}" dt="2024-07-08T04:39:08.576" v="2300" actId="2890"/>
        <pc:sldMkLst>
          <pc:docMk/>
          <pc:sldMk cId="2680207876" sldId="281"/>
        </pc:sldMkLst>
      </pc:sldChg>
      <pc:sldChg chg="addSp delSp modSp add mod">
        <pc:chgData name="E Hall" userId="8ffbfcc748545e87" providerId="LiveId" clId="{8D597690-4C9E-41D7-9AFA-9676E6351F4A}" dt="2024-07-28T03:20:27.877" v="4563" actId="403"/>
        <pc:sldMkLst>
          <pc:docMk/>
          <pc:sldMk cId="1068680816" sldId="282"/>
        </pc:sldMkLst>
        <pc:spChg chg="add del mod">
          <ac:chgData name="E Hall" userId="8ffbfcc748545e87" providerId="LiveId" clId="{8D597690-4C9E-41D7-9AFA-9676E6351F4A}" dt="2024-07-28T03:20:27.877" v="4563" actId="403"/>
          <ac:spMkLst>
            <pc:docMk/>
            <pc:sldMk cId="1068680816" sldId="282"/>
            <ac:spMk id="2" creationId="{CF36C943-A6B4-185D-D7DD-CB3F0E2BAEC1}"/>
          </ac:spMkLst>
        </pc:spChg>
        <pc:spChg chg="mod">
          <ac:chgData name="E Hall" userId="8ffbfcc748545e87" providerId="LiveId" clId="{8D597690-4C9E-41D7-9AFA-9676E6351F4A}" dt="2024-07-28T03:14:46.124" v="4394" actId="20577"/>
          <ac:spMkLst>
            <pc:docMk/>
            <pc:sldMk cId="1068680816" sldId="282"/>
            <ac:spMk id="4" creationId="{075AFBE0-E091-0942-AA08-0D8DB935A661}"/>
          </ac:spMkLst>
        </pc:spChg>
        <pc:picChg chg="mod">
          <ac:chgData name="E Hall" userId="8ffbfcc748545e87" providerId="LiveId" clId="{8D597690-4C9E-41D7-9AFA-9676E6351F4A}" dt="2024-07-08T04:42:08.134" v="2414" actId="1076"/>
          <ac:picMkLst>
            <pc:docMk/>
            <pc:sldMk cId="1068680816" sldId="282"/>
            <ac:picMk id="3" creationId="{A03D6A66-84E3-8F41-AF4C-5C8A43052754}"/>
          </ac:picMkLst>
        </pc:picChg>
      </pc:sldChg>
      <pc:sldChg chg="modSp add mod modAnim">
        <pc:chgData name="E Hall" userId="8ffbfcc748545e87" providerId="LiveId" clId="{8D597690-4C9E-41D7-9AFA-9676E6351F4A}" dt="2024-07-08T04:47:58.989" v="3183"/>
        <pc:sldMkLst>
          <pc:docMk/>
          <pc:sldMk cId="2972689073" sldId="283"/>
        </pc:sldMkLst>
        <pc:spChg chg="mod">
          <ac:chgData name="E Hall" userId="8ffbfcc748545e87" providerId="LiveId" clId="{8D597690-4C9E-41D7-9AFA-9676E6351F4A}" dt="2024-07-08T04:47:48.673" v="3182" actId="404"/>
          <ac:spMkLst>
            <pc:docMk/>
            <pc:sldMk cId="2972689073" sldId="283"/>
            <ac:spMk id="4" creationId="{075AFBE0-E091-0942-AA08-0D8DB935A661}"/>
          </ac:spMkLst>
        </pc:spChg>
      </pc:sldChg>
      <pc:sldChg chg="add ord">
        <pc:chgData name="E Hall" userId="8ffbfcc748545e87" providerId="LiveId" clId="{8D597690-4C9E-41D7-9AFA-9676E6351F4A}" dt="2024-07-24T01:58:55.483" v="3204"/>
        <pc:sldMkLst>
          <pc:docMk/>
          <pc:sldMk cId="3983591179" sldId="284"/>
        </pc:sldMkLst>
      </pc:sldChg>
      <pc:sldChg chg="add ord">
        <pc:chgData name="E Hall" userId="8ffbfcc748545e87" providerId="LiveId" clId="{8D597690-4C9E-41D7-9AFA-9676E6351F4A}" dt="2024-07-24T01:59:43.409" v="3207"/>
        <pc:sldMkLst>
          <pc:docMk/>
          <pc:sldMk cId="4149761113" sldId="285"/>
        </pc:sldMkLst>
      </pc:sldChg>
      <pc:sldChg chg="addSp delSp modSp add mod">
        <pc:chgData name="E Hall" userId="8ffbfcc748545e87" providerId="LiveId" clId="{8D597690-4C9E-41D7-9AFA-9676E6351F4A}" dt="2024-07-24T02:05:56.940" v="3307" actId="20577"/>
        <pc:sldMkLst>
          <pc:docMk/>
          <pc:sldMk cId="3747681984" sldId="286"/>
        </pc:sldMkLst>
        <pc:spChg chg="mod">
          <ac:chgData name="E Hall" userId="8ffbfcc748545e87" providerId="LiveId" clId="{8D597690-4C9E-41D7-9AFA-9676E6351F4A}" dt="2024-07-24T02:05:56.940" v="3307" actId="20577"/>
          <ac:spMkLst>
            <pc:docMk/>
            <pc:sldMk cId="3747681984" sldId="286"/>
            <ac:spMk id="7" creationId="{D3433AF0-25C3-91A0-093F-DB83BE2516DC}"/>
          </ac:spMkLst>
        </pc:spChg>
        <pc:graphicFrameChg chg="del">
          <ac:chgData name="E Hall" userId="8ffbfcc748545e87" providerId="LiveId" clId="{8D597690-4C9E-41D7-9AFA-9676E6351F4A}" dt="2024-07-24T02:05:21.654" v="3297" actId="478"/>
          <ac:graphicFrameMkLst>
            <pc:docMk/>
            <pc:sldMk cId="3747681984" sldId="286"/>
            <ac:graphicFrameMk id="9" creationId="{6100E6EF-B20B-B2D5-D19F-6981E52378E6}"/>
          </ac:graphicFrameMkLst>
        </pc:graphicFrameChg>
        <pc:picChg chg="del">
          <ac:chgData name="E Hall" userId="8ffbfcc748545e87" providerId="LiveId" clId="{8D597690-4C9E-41D7-9AFA-9676E6351F4A}" dt="2024-07-24T02:04:30.437" v="3209" actId="478"/>
          <ac:picMkLst>
            <pc:docMk/>
            <pc:sldMk cId="3747681984" sldId="286"/>
            <ac:picMk id="4" creationId="{3D5CC6B1-EDFC-B03F-5DDD-5FBEF7B57CD7}"/>
          </ac:picMkLst>
        </pc:picChg>
        <pc:picChg chg="add mod">
          <ac:chgData name="E Hall" userId="8ffbfcc748545e87" providerId="LiveId" clId="{8D597690-4C9E-41D7-9AFA-9676E6351F4A}" dt="2024-07-24T02:05:50.836" v="3301" actId="1076"/>
          <ac:picMkLst>
            <pc:docMk/>
            <pc:sldMk cId="3747681984" sldId="286"/>
            <ac:picMk id="5" creationId="{57C152F4-1CF3-5869-CEC8-DA9B9EDC3176}"/>
          </ac:picMkLst>
        </pc:picChg>
      </pc:sldChg>
      <pc:sldChg chg="addSp delSp modSp add mod modAnim">
        <pc:chgData name="E Hall" userId="8ffbfcc748545e87" providerId="LiveId" clId="{8D597690-4C9E-41D7-9AFA-9676E6351F4A}" dt="2024-07-24T02:22:37.544" v="3479" actId="20577"/>
        <pc:sldMkLst>
          <pc:docMk/>
          <pc:sldMk cId="3124831311" sldId="287"/>
        </pc:sldMkLst>
        <pc:spChg chg="mod">
          <ac:chgData name="E Hall" userId="8ffbfcc748545e87" providerId="LiveId" clId="{8D597690-4C9E-41D7-9AFA-9676E6351F4A}" dt="2024-07-24T02:22:37.544" v="3479" actId="20577"/>
          <ac:spMkLst>
            <pc:docMk/>
            <pc:sldMk cId="3124831311" sldId="287"/>
            <ac:spMk id="7" creationId="{105A07AF-5ACE-1941-CBB4-81D795662C9C}"/>
          </ac:spMkLst>
        </pc:spChg>
        <pc:spChg chg="mod">
          <ac:chgData name="E Hall" userId="8ffbfcc748545e87" providerId="LiveId" clId="{8D597690-4C9E-41D7-9AFA-9676E6351F4A}" dt="2024-07-24T02:21:04.507" v="3445" actId="20577"/>
          <ac:spMkLst>
            <pc:docMk/>
            <pc:sldMk cId="3124831311" sldId="287"/>
            <ac:spMk id="9" creationId="{52FB8C6D-DFDD-90B5-AB08-1CA51118EBD7}"/>
          </ac:spMkLst>
        </pc:spChg>
        <pc:picChg chg="add mod">
          <ac:chgData name="E Hall" userId="8ffbfcc748545e87" providerId="LiveId" clId="{8D597690-4C9E-41D7-9AFA-9676E6351F4A}" dt="2024-07-24T02:22:01.719" v="3447" actId="1076"/>
          <ac:picMkLst>
            <pc:docMk/>
            <pc:sldMk cId="3124831311" sldId="287"/>
            <ac:picMk id="2" creationId="{0D804F60-6929-2B0C-A18D-0667D4AEF048}"/>
          </ac:picMkLst>
        </pc:picChg>
        <pc:picChg chg="del">
          <ac:chgData name="E Hall" userId="8ffbfcc748545e87" providerId="LiveId" clId="{8D597690-4C9E-41D7-9AFA-9676E6351F4A}" dt="2024-07-24T02:20:29.950" v="3411" actId="478"/>
          <ac:picMkLst>
            <pc:docMk/>
            <pc:sldMk cId="3124831311" sldId="287"/>
            <ac:picMk id="5" creationId="{E74A0559-C394-864B-19B1-9CEFEC57ACAC}"/>
          </ac:picMkLst>
        </pc:picChg>
      </pc:sldChg>
      <pc:sldChg chg="addSp delSp modSp add mod ord">
        <pc:chgData name="E Hall" userId="8ffbfcc748545e87" providerId="LiveId" clId="{8D597690-4C9E-41D7-9AFA-9676E6351F4A}" dt="2024-07-24T02:29:17.641" v="3513" actId="1076"/>
        <pc:sldMkLst>
          <pc:docMk/>
          <pc:sldMk cId="2532170005" sldId="288"/>
        </pc:sldMkLst>
        <pc:spChg chg="mod">
          <ac:chgData name="E Hall" userId="8ffbfcc748545e87" providerId="LiveId" clId="{8D597690-4C9E-41D7-9AFA-9676E6351F4A}" dt="2024-07-24T02:27:57.876" v="3511" actId="20577"/>
          <ac:spMkLst>
            <pc:docMk/>
            <pc:sldMk cId="2532170005" sldId="288"/>
            <ac:spMk id="7" creationId="{105A07AF-5ACE-1941-CBB4-81D795662C9C}"/>
          </ac:spMkLst>
        </pc:spChg>
        <pc:spChg chg="del">
          <ac:chgData name="E Hall" userId="8ffbfcc748545e87" providerId="LiveId" clId="{8D597690-4C9E-41D7-9AFA-9676E6351F4A}" dt="2024-07-24T02:23:57.762" v="3484" actId="478"/>
          <ac:spMkLst>
            <pc:docMk/>
            <pc:sldMk cId="2532170005" sldId="288"/>
            <ac:spMk id="9" creationId="{52FB8C6D-DFDD-90B5-AB08-1CA51118EBD7}"/>
          </ac:spMkLst>
        </pc:spChg>
        <pc:picChg chg="add mod">
          <ac:chgData name="E Hall" userId="8ffbfcc748545e87" providerId="LiveId" clId="{8D597690-4C9E-41D7-9AFA-9676E6351F4A}" dt="2024-07-24T02:29:17.641" v="3513" actId="1076"/>
          <ac:picMkLst>
            <pc:docMk/>
            <pc:sldMk cId="2532170005" sldId="288"/>
            <ac:picMk id="4" creationId="{EEF3E073-4759-40FC-B4B9-59CD9BCD8F2C}"/>
          </ac:picMkLst>
        </pc:picChg>
        <pc:picChg chg="del">
          <ac:chgData name="E Hall" userId="8ffbfcc748545e87" providerId="LiveId" clId="{8D597690-4C9E-41D7-9AFA-9676E6351F4A}" dt="2024-07-24T02:23:51.007" v="3483" actId="478"/>
          <ac:picMkLst>
            <pc:docMk/>
            <pc:sldMk cId="2532170005" sldId="288"/>
            <ac:picMk id="5" creationId="{E74A0559-C394-864B-19B1-9CEFEC57ACAC}"/>
          </ac:picMkLst>
        </pc:picChg>
      </pc:sldChg>
      <pc:sldChg chg="addSp delSp modSp add mod ord">
        <pc:chgData name="E Hall" userId="8ffbfcc748545e87" providerId="LiveId" clId="{8D597690-4C9E-41D7-9AFA-9676E6351F4A}" dt="2024-07-24T02:40:54.254" v="3575" actId="14100"/>
        <pc:sldMkLst>
          <pc:docMk/>
          <pc:sldMk cId="1903584295" sldId="289"/>
        </pc:sldMkLst>
        <pc:spChg chg="del mod">
          <ac:chgData name="E Hall" userId="8ffbfcc748545e87" providerId="LiveId" clId="{8D597690-4C9E-41D7-9AFA-9676E6351F4A}" dt="2024-07-24T02:34:52.011" v="3567"/>
          <ac:spMkLst>
            <pc:docMk/>
            <pc:sldMk cId="1903584295" sldId="289"/>
            <ac:spMk id="7" creationId="{105A07AF-5ACE-1941-CBB4-81D795662C9C}"/>
          </ac:spMkLst>
        </pc:spChg>
        <pc:spChg chg="del mod">
          <ac:chgData name="E Hall" userId="8ffbfcc748545e87" providerId="LiveId" clId="{8D597690-4C9E-41D7-9AFA-9676E6351F4A}" dt="2024-07-24T02:34:52.011" v="3565"/>
          <ac:spMkLst>
            <pc:docMk/>
            <pc:sldMk cId="1903584295" sldId="289"/>
            <ac:spMk id="9" creationId="{52FB8C6D-DFDD-90B5-AB08-1CA51118EBD7}"/>
          </ac:spMkLst>
        </pc:spChg>
        <pc:picChg chg="add mod">
          <ac:chgData name="E Hall" userId="8ffbfcc748545e87" providerId="LiveId" clId="{8D597690-4C9E-41D7-9AFA-9676E6351F4A}" dt="2024-07-24T02:40:54.254" v="3575" actId="14100"/>
          <ac:picMkLst>
            <pc:docMk/>
            <pc:sldMk cId="1903584295" sldId="289"/>
            <ac:picMk id="4" creationId="{71A13CA2-942A-C01D-D2F1-174DDFE27846}"/>
          </ac:picMkLst>
        </pc:picChg>
        <pc:picChg chg="del">
          <ac:chgData name="E Hall" userId="8ffbfcc748545e87" providerId="LiveId" clId="{8D597690-4C9E-41D7-9AFA-9676E6351F4A}" dt="2024-07-24T02:37:07.128" v="3568" actId="478"/>
          <ac:picMkLst>
            <pc:docMk/>
            <pc:sldMk cId="1903584295" sldId="289"/>
            <ac:picMk id="5" creationId="{E74A0559-C394-864B-19B1-9CEFEC57ACAC}"/>
          </ac:picMkLst>
        </pc:picChg>
      </pc:sldChg>
      <pc:sldChg chg="add ord">
        <pc:chgData name="E Hall" userId="8ffbfcc748545e87" providerId="LiveId" clId="{8D597690-4C9E-41D7-9AFA-9676E6351F4A}" dt="2024-07-24T02:54:58.875" v="3667"/>
        <pc:sldMkLst>
          <pc:docMk/>
          <pc:sldMk cId="1090420458" sldId="290"/>
        </pc:sldMkLst>
      </pc:sldChg>
      <pc:sldChg chg="addSp delSp modSp add mod ord modAnim">
        <pc:chgData name="E Hall" userId="8ffbfcc748545e87" providerId="LiveId" clId="{8D597690-4C9E-41D7-9AFA-9676E6351F4A}" dt="2024-07-24T02:52:32.566" v="3665"/>
        <pc:sldMkLst>
          <pc:docMk/>
          <pc:sldMk cId="1526921584" sldId="291"/>
        </pc:sldMkLst>
        <pc:spChg chg="add mod">
          <ac:chgData name="E Hall" userId="8ffbfcc748545e87" providerId="LiveId" clId="{8D597690-4C9E-41D7-9AFA-9676E6351F4A}" dt="2024-07-24T02:51:50.477" v="3661" actId="403"/>
          <ac:spMkLst>
            <pc:docMk/>
            <pc:sldMk cId="1526921584" sldId="291"/>
            <ac:spMk id="2" creationId="{3CE0EC31-CC6C-16C3-D507-A7AB3909420C}"/>
          </ac:spMkLst>
        </pc:spChg>
        <pc:spChg chg="del mod">
          <ac:chgData name="E Hall" userId="8ffbfcc748545e87" providerId="LiveId" clId="{8D597690-4C9E-41D7-9AFA-9676E6351F4A}" dt="2024-07-24T02:42:31.061" v="3606"/>
          <ac:spMkLst>
            <pc:docMk/>
            <pc:sldMk cId="1526921584" sldId="291"/>
            <ac:spMk id="7" creationId="{105A07AF-5ACE-1941-CBB4-81D795662C9C}"/>
          </ac:spMkLst>
        </pc:spChg>
        <pc:spChg chg="mod">
          <ac:chgData name="E Hall" userId="8ffbfcc748545e87" providerId="LiveId" clId="{8D597690-4C9E-41D7-9AFA-9676E6351F4A}" dt="2024-07-24T02:42:20.786" v="3602" actId="20577"/>
          <ac:spMkLst>
            <pc:docMk/>
            <pc:sldMk cId="1526921584" sldId="291"/>
            <ac:spMk id="9" creationId="{52FB8C6D-DFDD-90B5-AB08-1CA51118EBD7}"/>
          </ac:spMkLst>
        </pc:spChg>
        <pc:picChg chg="mod">
          <ac:chgData name="E Hall" userId="8ffbfcc748545e87" providerId="LiveId" clId="{8D597690-4C9E-41D7-9AFA-9676E6351F4A}" dt="2024-07-24T02:52:10.167" v="3663" actId="1076"/>
          <ac:picMkLst>
            <pc:docMk/>
            <pc:sldMk cId="1526921584" sldId="291"/>
            <ac:picMk id="3" creationId="{D7DA726A-9468-B04C-B58C-5DD574D08B67}"/>
          </ac:picMkLst>
        </pc:picChg>
        <pc:picChg chg="del">
          <ac:chgData name="E Hall" userId="8ffbfcc748545e87" providerId="LiveId" clId="{8D597690-4C9E-41D7-9AFA-9676E6351F4A}" dt="2024-07-24T02:42:22.723" v="3603" actId="478"/>
          <ac:picMkLst>
            <pc:docMk/>
            <pc:sldMk cId="1526921584" sldId="291"/>
            <ac:picMk id="5" creationId="{E74A0559-C394-864B-19B1-9CEFEC57ACAC}"/>
          </ac:picMkLst>
        </pc:picChg>
      </pc:sldChg>
      <pc:sldChg chg="addSp delSp modSp add mod ord modAnim">
        <pc:chgData name="E Hall" userId="8ffbfcc748545e87" providerId="LiveId" clId="{8D597690-4C9E-41D7-9AFA-9676E6351F4A}" dt="2024-07-24T03:00:10.705" v="3743" actId="1076"/>
        <pc:sldMkLst>
          <pc:docMk/>
          <pc:sldMk cId="337234942" sldId="292"/>
        </pc:sldMkLst>
        <pc:spChg chg="add mod">
          <ac:chgData name="E Hall" userId="8ffbfcc748545e87" providerId="LiveId" clId="{8D597690-4C9E-41D7-9AFA-9676E6351F4A}" dt="2024-07-24T02:58:44.394" v="3733" actId="14100"/>
          <ac:spMkLst>
            <pc:docMk/>
            <pc:sldMk cId="337234942" sldId="292"/>
            <ac:spMk id="6" creationId="{061F58F4-682C-C91F-D652-6F2D89FFF4C3}"/>
          </ac:spMkLst>
        </pc:spChg>
        <pc:spChg chg="del mod">
          <ac:chgData name="E Hall" userId="8ffbfcc748545e87" providerId="LiveId" clId="{8D597690-4C9E-41D7-9AFA-9676E6351F4A}" dt="2024-07-24T02:57:12.658" v="3724" actId="478"/>
          <ac:spMkLst>
            <pc:docMk/>
            <pc:sldMk cId="337234942" sldId="292"/>
            <ac:spMk id="7" creationId="{105A07AF-5ACE-1941-CBB4-81D795662C9C}"/>
          </ac:spMkLst>
        </pc:spChg>
        <pc:spChg chg="mod">
          <ac:chgData name="E Hall" userId="8ffbfcc748545e87" providerId="LiveId" clId="{8D597690-4C9E-41D7-9AFA-9676E6351F4A}" dt="2024-07-24T02:57:06.262" v="3723" actId="20577"/>
          <ac:spMkLst>
            <pc:docMk/>
            <pc:sldMk cId="337234942" sldId="292"/>
            <ac:spMk id="9" creationId="{52FB8C6D-DFDD-90B5-AB08-1CA51118EBD7}"/>
          </ac:spMkLst>
        </pc:spChg>
        <pc:picChg chg="add mod">
          <ac:chgData name="E Hall" userId="8ffbfcc748545e87" providerId="LiveId" clId="{8D597690-4C9E-41D7-9AFA-9676E6351F4A}" dt="2024-07-24T03:00:10.705" v="3743" actId="1076"/>
          <ac:picMkLst>
            <pc:docMk/>
            <pc:sldMk cId="337234942" sldId="292"/>
            <ac:picMk id="4" creationId="{52C2FB69-535B-A2B3-88F5-EA11A3698C10}"/>
          </ac:picMkLst>
        </pc:picChg>
        <pc:picChg chg="del">
          <ac:chgData name="E Hall" userId="8ffbfcc748545e87" providerId="LiveId" clId="{8D597690-4C9E-41D7-9AFA-9676E6351F4A}" dt="2024-07-24T02:57:01.717" v="3719" actId="478"/>
          <ac:picMkLst>
            <pc:docMk/>
            <pc:sldMk cId="337234942" sldId="292"/>
            <ac:picMk id="5" creationId="{E74A0559-C394-864B-19B1-9CEFEC57ACAC}"/>
          </ac:picMkLst>
        </pc:picChg>
      </pc:sldChg>
      <pc:sldChg chg="modSp add mod ord modAnim">
        <pc:chgData name="E Hall" userId="8ffbfcc748545e87" providerId="LiveId" clId="{8D597690-4C9E-41D7-9AFA-9676E6351F4A}" dt="2024-07-28T05:01:52.071" v="6552"/>
        <pc:sldMkLst>
          <pc:docMk/>
          <pc:sldMk cId="2380492804" sldId="293"/>
        </pc:sldMkLst>
        <pc:spChg chg="mod">
          <ac:chgData name="E Hall" userId="8ffbfcc748545e87" providerId="LiveId" clId="{8D597690-4C9E-41D7-9AFA-9676E6351F4A}" dt="2024-07-24T03:05:28.171" v="4025" actId="20577"/>
          <ac:spMkLst>
            <pc:docMk/>
            <pc:sldMk cId="2380492804" sldId="293"/>
            <ac:spMk id="2" creationId="{2515D5C0-11B3-2A72-AA34-8795A83C11BC}"/>
          </ac:spMkLst>
        </pc:spChg>
        <pc:spChg chg="mod">
          <ac:chgData name="E Hall" userId="8ffbfcc748545e87" providerId="LiveId" clId="{8D597690-4C9E-41D7-9AFA-9676E6351F4A}" dt="2024-07-24T03:02:41.034" v="3841" actId="14100"/>
          <ac:spMkLst>
            <pc:docMk/>
            <pc:sldMk cId="2380492804" sldId="293"/>
            <ac:spMk id="6" creationId="{24C89BF7-C943-F243-8219-B475879723E9}"/>
          </ac:spMkLst>
        </pc:spChg>
      </pc:sldChg>
      <pc:sldChg chg="addSp modSp add mod modAnim">
        <pc:chgData name="E Hall" userId="8ffbfcc748545e87" providerId="LiveId" clId="{8D597690-4C9E-41D7-9AFA-9676E6351F4A}" dt="2024-07-28T04:55:47.004" v="6545"/>
        <pc:sldMkLst>
          <pc:docMk/>
          <pc:sldMk cId="1438505370" sldId="294"/>
        </pc:sldMkLst>
        <pc:spChg chg="mod">
          <ac:chgData name="E Hall" userId="8ffbfcc748545e87" providerId="LiveId" clId="{8D597690-4C9E-41D7-9AFA-9676E6351F4A}" dt="2024-07-24T19:04:26.747" v="4108" actId="20577"/>
          <ac:spMkLst>
            <pc:docMk/>
            <pc:sldMk cId="1438505370" sldId="294"/>
            <ac:spMk id="2" creationId="{3CE0EC31-CC6C-16C3-D507-A7AB3909420C}"/>
          </ac:spMkLst>
        </pc:spChg>
        <pc:spChg chg="add mod">
          <ac:chgData name="E Hall" userId="8ffbfcc748545e87" providerId="LiveId" clId="{8D597690-4C9E-41D7-9AFA-9676E6351F4A}" dt="2024-07-28T04:53:15.682" v="6526" actId="1076"/>
          <ac:spMkLst>
            <pc:docMk/>
            <pc:sldMk cId="1438505370" sldId="294"/>
            <ac:spMk id="4" creationId="{CBB44B48-A2F8-9881-A889-4CF407BFBF7E}"/>
          </ac:spMkLst>
        </pc:spChg>
        <pc:spChg chg="mod">
          <ac:chgData name="E Hall" userId="8ffbfcc748545e87" providerId="LiveId" clId="{8D597690-4C9E-41D7-9AFA-9676E6351F4A}" dt="2024-07-24T19:04:50.526" v="4118" actId="403"/>
          <ac:spMkLst>
            <pc:docMk/>
            <pc:sldMk cId="1438505370" sldId="294"/>
            <ac:spMk id="9" creationId="{52FB8C6D-DFDD-90B5-AB08-1CA51118EBD7}"/>
          </ac:spMkLst>
        </pc:spChg>
        <pc:picChg chg="mod">
          <ac:chgData name="E Hall" userId="8ffbfcc748545e87" providerId="LiveId" clId="{8D597690-4C9E-41D7-9AFA-9676E6351F4A}" dt="2024-07-28T04:52:34.722" v="6520" actId="1076"/>
          <ac:picMkLst>
            <pc:docMk/>
            <pc:sldMk cId="1438505370" sldId="294"/>
            <ac:picMk id="3" creationId="{D7DA726A-9468-B04C-B58C-5DD574D08B67}"/>
          </ac:picMkLst>
        </pc:picChg>
        <pc:picChg chg="add mod">
          <ac:chgData name="E Hall" userId="8ffbfcc748545e87" providerId="LiveId" clId="{8D597690-4C9E-41D7-9AFA-9676E6351F4A}" dt="2024-07-28T04:53:15.136" v="6525" actId="14100"/>
          <ac:picMkLst>
            <pc:docMk/>
            <pc:sldMk cId="1438505370" sldId="294"/>
            <ac:picMk id="6" creationId="{E5C08BD4-E791-8C94-D200-4B1638DAAC87}"/>
          </ac:picMkLst>
        </pc:picChg>
      </pc:sldChg>
      <pc:sldChg chg="addSp modSp add mod modAnim">
        <pc:chgData name="E Hall" userId="8ffbfcc748545e87" providerId="LiveId" clId="{8D597690-4C9E-41D7-9AFA-9676E6351F4A}" dt="2024-07-28T04:55:36.452" v="6544"/>
        <pc:sldMkLst>
          <pc:docMk/>
          <pc:sldMk cId="3823519880" sldId="295"/>
        </pc:sldMkLst>
        <pc:spChg chg="mod">
          <ac:chgData name="E Hall" userId="8ffbfcc748545e87" providerId="LiveId" clId="{8D597690-4C9E-41D7-9AFA-9676E6351F4A}" dt="2024-07-24T19:11:48.062" v="4156" actId="20577"/>
          <ac:spMkLst>
            <pc:docMk/>
            <pc:sldMk cId="3823519880" sldId="295"/>
            <ac:spMk id="4" creationId="{CBB44B48-A2F8-9881-A889-4CF407BFBF7E}"/>
          </ac:spMkLst>
        </pc:spChg>
        <pc:spChg chg="mod">
          <ac:chgData name="E Hall" userId="8ffbfcc748545e87" providerId="LiveId" clId="{8D597690-4C9E-41D7-9AFA-9676E6351F4A}" dt="2024-07-24T19:11:42.562" v="4144" actId="20577"/>
          <ac:spMkLst>
            <pc:docMk/>
            <pc:sldMk cId="3823519880" sldId="295"/>
            <ac:spMk id="9" creationId="{52FB8C6D-DFDD-90B5-AB08-1CA51118EBD7}"/>
          </ac:spMkLst>
        </pc:spChg>
        <pc:picChg chg="add mod">
          <ac:chgData name="E Hall" userId="8ffbfcc748545e87" providerId="LiveId" clId="{8D597690-4C9E-41D7-9AFA-9676E6351F4A}" dt="2024-07-28T04:53:50.290" v="6532" actId="14100"/>
          <ac:picMkLst>
            <pc:docMk/>
            <pc:sldMk cId="3823519880" sldId="295"/>
            <ac:picMk id="6" creationId="{BC3F75B2-B479-9D9B-51F7-BE33E37A1421}"/>
          </ac:picMkLst>
        </pc:picChg>
      </pc:sldChg>
      <pc:sldChg chg="addSp modSp add mod modAnim">
        <pc:chgData name="E Hall" userId="8ffbfcc748545e87" providerId="LiveId" clId="{8D597690-4C9E-41D7-9AFA-9676E6351F4A}" dt="2024-07-28T04:55:26.644" v="6543"/>
        <pc:sldMkLst>
          <pc:docMk/>
          <pc:sldMk cId="640981202" sldId="296"/>
        </pc:sldMkLst>
        <pc:spChg chg="mod">
          <ac:chgData name="E Hall" userId="8ffbfcc748545e87" providerId="LiveId" clId="{8D597690-4C9E-41D7-9AFA-9676E6351F4A}" dt="2024-07-24T19:12:09.504" v="4172" actId="20577"/>
          <ac:spMkLst>
            <pc:docMk/>
            <pc:sldMk cId="640981202" sldId="296"/>
            <ac:spMk id="4" creationId="{CBB44B48-A2F8-9881-A889-4CF407BFBF7E}"/>
          </ac:spMkLst>
        </pc:spChg>
        <pc:spChg chg="mod">
          <ac:chgData name="E Hall" userId="8ffbfcc748545e87" providerId="LiveId" clId="{8D597690-4C9E-41D7-9AFA-9676E6351F4A}" dt="2024-07-24T19:12:03.860" v="4165" actId="20577"/>
          <ac:spMkLst>
            <pc:docMk/>
            <pc:sldMk cId="640981202" sldId="296"/>
            <ac:spMk id="9" creationId="{52FB8C6D-DFDD-90B5-AB08-1CA51118EBD7}"/>
          </ac:spMkLst>
        </pc:spChg>
        <pc:picChg chg="add mod">
          <ac:chgData name="E Hall" userId="8ffbfcc748545e87" providerId="LiveId" clId="{8D597690-4C9E-41D7-9AFA-9676E6351F4A}" dt="2024-07-28T04:54:18.169" v="6537" actId="1076"/>
          <ac:picMkLst>
            <pc:docMk/>
            <pc:sldMk cId="640981202" sldId="296"/>
            <ac:picMk id="6" creationId="{52894554-7D0D-B8E9-5A8E-7DCE6DA5A9AA}"/>
          </ac:picMkLst>
        </pc:picChg>
      </pc:sldChg>
      <pc:sldChg chg="modSp add mod modAnim">
        <pc:chgData name="E Hall" userId="8ffbfcc748545e87" providerId="LiveId" clId="{8D597690-4C9E-41D7-9AFA-9676E6351F4A}" dt="2024-07-28T03:51:37.470" v="6386"/>
        <pc:sldMkLst>
          <pc:docMk/>
          <pc:sldMk cId="3281304207" sldId="297"/>
        </pc:sldMkLst>
        <pc:spChg chg="mod">
          <ac:chgData name="E Hall" userId="8ffbfcc748545e87" providerId="LiveId" clId="{8D597690-4C9E-41D7-9AFA-9676E6351F4A}" dt="2024-07-28T03:50:59.683" v="6383" actId="14100"/>
          <ac:spMkLst>
            <pc:docMk/>
            <pc:sldMk cId="3281304207" sldId="297"/>
            <ac:spMk id="2" creationId="{CF36C943-A6B4-185D-D7DD-CB3F0E2BAEC1}"/>
          </ac:spMkLst>
        </pc:spChg>
      </pc:sldChg>
      <pc:sldChg chg="addSp delSp modSp add mod">
        <pc:chgData name="E Hall" userId="8ffbfcc748545e87" providerId="LiveId" clId="{8D597690-4C9E-41D7-9AFA-9676E6351F4A}" dt="2024-07-28T03:37:07.450" v="5057" actId="20577"/>
        <pc:sldMkLst>
          <pc:docMk/>
          <pc:sldMk cId="1008594423" sldId="298"/>
        </pc:sldMkLst>
        <pc:spChg chg="add del mod">
          <ac:chgData name="E Hall" userId="8ffbfcc748545e87" providerId="LiveId" clId="{8D597690-4C9E-41D7-9AFA-9676E6351F4A}" dt="2024-07-28T03:21:50.768" v="4592" actId="1076"/>
          <ac:spMkLst>
            <pc:docMk/>
            <pc:sldMk cId="1008594423" sldId="298"/>
            <ac:spMk id="2" creationId="{CF36C943-A6B4-185D-D7DD-CB3F0E2BAEC1}"/>
          </ac:spMkLst>
        </pc:spChg>
        <pc:spChg chg="mod">
          <ac:chgData name="E Hall" userId="8ffbfcc748545e87" providerId="LiveId" clId="{8D597690-4C9E-41D7-9AFA-9676E6351F4A}" dt="2024-07-28T03:37:07.450" v="5057" actId="20577"/>
          <ac:spMkLst>
            <pc:docMk/>
            <pc:sldMk cId="1008594423" sldId="298"/>
            <ac:spMk id="4" creationId="{075AFBE0-E091-0942-AA08-0D8DB935A661}"/>
          </ac:spMkLst>
        </pc:spChg>
      </pc:sldChg>
      <pc:sldChg chg="modSp add mod ord">
        <pc:chgData name="E Hall" userId="8ffbfcc748545e87" providerId="LiveId" clId="{8D597690-4C9E-41D7-9AFA-9676E6351F4A}" dt="2024-07-28T03:25:03.512" v="4840" actId="14100"/>
        <pc:sldMkLst>
          <pc:docMk/>
          <pc:sldMk cId="68208630" sldId="299"/>
        </pc:sldMkLst>
        <pc:spChg chg="mod">
          <ac:chgData name="E Hall" userId="8ffbfcc748545e87" providerId="LiveId" clId="{8D597690-4C9E-41D7-9AFA-9676E6351F4A}" dt="2024-07-28T03:25:03.512" v="4840" actId="14100"/>
          <ac:spMkLst>
            <pc:docMk/>
            <pc:sldMk cId="68208630" sldId="299"/>
            <ac:spMk id="2" creationId="{CF36C943-A6B4-185D-D7DD-CB3F0E2BAEC1}"/>
          </ac:spMkLst>
        </pc:spChg>
        <pc:spChg chg="mod">
          <ac:chgData name="E Hall" userId="8ffbfcc748545e87" providerId="LiveId" clId="{8D597690-4C9E-41D7-9AFA-9676E6351F4A}" dt="2024-07-28T03:22:27.508" v="4598"/>
          <ac:spMkLst>
            <pc:docMk/>
            <pc:sldMk cId="68208630" sldId="299"/>
            <ac:spMk id="4" creationId="{075AFBE0-E091-0942-AA08-0D8DB935A661}"/>
          </ac:spMkLst>
        </pc:spChg>
      </pc:sldChg>
      <pc:sldChg chg="modSp add mod ord">
        <pc:chgData name="E Hall" userId="8ffbfcc748545e87" providerId="LiveId" clId="{8D597690-4C9E-41D7-9AFA-9676E6351F4A}" dt="2024-07-28T03:36:31.402" v="5055" actId="20577"/>
        <pc:sldMkLst>
          <pc:docMk/>
          <pc:sldMk cId="2487954264" sldId="300"/>
        </pc:sldMkLst>
        <pc:spChg chg="mod">
          <ac:chgData name="E Hall" userId="8ffbfcc748545e87" providerId="LiveId" clId="{8D597690-4C9E-41D7-9AFA-9676E6351F4A}" dt="2024-07-28T03:36:31.402" v="5055" actId="20577"/>
          <ac:spMkLst>
            <pc:docMk/>
            <pc:sldMk cId="2487954264" sldId="300"/>
            <ac:spMk id="2" creationId="{CF36C943-A6B4-185D-D7DD-CB3F0E2BAEC1}"/>
          </ac:spMkLst>
        </pc:spChg>
        <pc:spChg chg="mod">
          <ac:chgData name="E Hall" userId="8ffbfcc748545e87" providerId="LiveId" clId="{8D597690-4C9E-41D7-9AFA-9676E6351F4A}" dt="2024-07-28T03:36:18.860" v="5046" actId="20577"/>
          <ac:spMkLst>
            <pc:docMk/>
            <pc:sldMk cId="2487954264" sldId="300"/>
            <ac:spMk id="4" creationId="{075AFBE0-E091-0942-AA08-0D8DB935A661}"/>
          </ac:spMkLst>
        </pc:spChg>
      </pc:sldChg>
      <pc:sldChg chg="modSp add mod ord">
        <pc:chgData name="E Hall" userId="8ffbfcc748545e87" providerId="LiveId" clId="{8D597690-4C9E-41D7-9AFA-9676E6351F4A}" dt="2024-07-28T03:41:27.099" v="5210" actId="20577"/>
        <pc:sldMkLst>
          <pc:docMk/>
          <pc:sldMk cId="1879806338" sldId="301"/>
        </pc:sldMkLst>
        <pc:spChg chg="mod">
          <ac:chgData name="E Hall" userId="8ffbfcc748545e87" providerId="LiveId" clId="{8D597690-4C9E-41D7-9AFA-9676E6351F4A}" dt="2024-07-28T03:41:27.099" v="5210" actId="20577"/>
          <ac:spMkLst>
            <pc:docMk/>
            <pc:sldMk cId="1879806338" sldId="301"/>
            <ac:spMk id="4" creationId="{075AFBE0-E091-0942-AA08-0D8DB935A661}"/>
          </ac:spMkLst>
        </pc:spChg>
      </pc:sldChg>
      <pc:sldChg chg="modSp add mod ord">
        <pc:chgData name="E Hall" userId="8ffbfcc748545e87" providerId="LiveId" clId="{8D597690-4C9E-41D7-9AFA-9676E6351F4A}" dt="2024-07-28T03:41:22.273" v="5208" actId="20577"/>
        <pc:sldMkLst>
          <pc:docMk/>
          <pc:sldMk cId="4003180429" sldId="302"/>
        </pc:sldMkLst>
        <pc:spChg chg="mod">
          <ac:chgData name="E Hall" userId="8ffbfcc748545e87" providerId="LiveId" clId="{8D597690-4C9E-41D7-9AFA-9676E6351F4A}" dt="2024-07-28T03:41:06.936" v="5205" actId="20577"/>
          <ac:spMkLst>
            <pc:docMk/>
            <pc:sldMk cId="4003180429" sldId="302"/>
            <ac:spMk id="2" creationId="{CF36C943-A6B4-185D-D7DD-CB3F0E2BAEC1}"/>
          </ac:spMkLst>
        </pc:spChg>
        <pc:spChg chg="mod">
          <ac:chgData name="E Hall" userId="8ffbfcc748545e87" providerId="LiveId" clId="{8D597690-4C9E-41D7-9AFA-9676E6351F4A}" dt="2024-07-28T03:41:22.273" v="5208" actId="20577"/>
          <ac:spMkLst>
            <pc:docMk/>
            <pc:sldMk cId="4003180429" sldId="302"/>
            <ac:spMk id="4" creationId="{075AFBE0-E091-0942-AA08-0D8DB935A661}"/>
          </ac:spMkLst>
        </pc:spChg>
        <pc:picChg chg="mod">
          <ac:chgData name="E Hall" userId="8ffbfcc748545e87" providerId="LiveId" clId="{8D597690-4C9E-41D7-9AFA-9676E6351F4A}" dt="2024-07-28T03:41:13.452" v="5206" actId="1076"/>
          <ac:picMkLst>
            <pc:docMk/>
            <pc:sldMk cId="4003180429" sldId="302"/>
            <ac:picMk id="3" creationId="{A03D6A66-84E3-8F41-AF4C-5C8A43052754}"/>
          </ac:picMkLst>
        </pc:picChg>
      </pc:sldChg>
      <pc:sldChg chg="modSp add mod ord">
        <pc:chgData name="E Hall" userId="8ffbfcc748545e87" providerId="LiveId" clId="{8D597690-4C9E-41D7-9AFA-9676E6351F4A}" dt="2024-07-28T03:44:35.392" v="5346" actId="20577"/>
        <pc:sldMkLst>
          <pc:docMk/>
          <pc:sldMk cId="3921889517" sldId="303"/>
        </pc:sldMkLst>
        <pc:spChg chg="mod">
          <ac:chgData name="E Hall" userId="8ffbfcc748545e87" providerId="LiveId" clId="{8D597690-4C9E-41D7-9AFA-9676E6351F4A}" dt="2024-07-28T03:44:35.392" v="5346" actId="20577"/>
          <ac:spMkLst>
            <pc:docMk/>
            <pc:sldMk cId="3921889517" sldId="303"/>
            <ac:spMk id="2" creationId="{CF36C943-A6B4-185D-D7DD-CB3F0E2BAEC1}"/>
          </ac:spMkLst>
        </pc:spChg>
        <pc:spChg chg="mod">
          <ac:chgData name="E Hall" userId="8ffbfcc748545e87" providerId="LiveId" clId="{8D597690-4C9E-41D7-9AFA-9676E6351F4A}" dt="2024-07-28T03:43:46.847" v="5221" actId="20577"/>
          <ac:spMkLst>
            <pc:docMk/>
            <pc:sldMk cId="3921889517" sldId="303"/>
            <ac:spMk id="4" creationId="{075AFBE0-E091-0942-AA08-0D8DB935A661}"/>
          </ac:spMkLst>
        </pc:spChg>
      </pc:sldChg>
      <pc:sldChg chg="modSp add mod ord">
        <pc:chgData name="E Hall" userId="8ffbfcc748545e87" providerId="LiveId" clId="{8D597690-4C9E-41D7-9AFA-9676E6351F4A}" dt="2024-07-28T03:45:12.739" v="5403" actId="20577"/>
        <pc:sldMkLst>
          <pc:docMk/>
          <pc:sldMk cId="3069417751" sldId="304"/>
        </pc:sldMkLst>
        <pc:spChg chg="mod">
          <ac:chgData name="E Hall" userId="8ffbfcc748545e87" providerId="LiveId" clId="{8D597690-4C9E-41D7-9AFA-9676E6351F4A}" dt="2024-07-28T03:45:12.739" v="5403" actId="20577"/>
          <ac:spMkLst>
            <pc:docMk/>
            <pc:sldMk cId="3069417751" sldId="304"/>
            <ac:spMk id="4" creationId="{075AFBE0-E091-0942-AA08-0D8DB935A661}"/>
          </ac:spMkLst>
        </pc:spChg>
      </pc:sldChg>
      <pc:sldChg chg="modSp add mod ord">
        <pc:chgData name="E Hall" userId="8ffbfcc748545e87" providerId="LiveId" clId="{8D597690-4C9E-41D7-9AFA-9676E6351F4A}" dt="2024-07-28T03:46:52.463" v="5656" actId="20577"/>
        <pc:sldMkLst>
          <pc:docMk/>
          <pc:sldMk cId="2743940879" sldId="305"/>
        </pc:sldMkLst>
        <pc:spChg chg="mod">
          <ac:chgData name="E Hall" userId="8ffbfcc748545e87" providerId="LiveId" clId="{8D597690-4C9E-41D7-9AFA-9676E6351F4A}" dt="2024-07-28T03:46:52.463" v="5656" actId="20577"/>
          <ac:spMkLst>
            <pc:docMk/>
            <pc:sldMk cId="2743940879" sldId="305"/>
            <ac:spMk id="2" creationId="{CF36C943-A6B4-185D-D7DD-CB3F0E2BAEC1}"/>
          </ac:spMkLst>
        </pc:spChg>
        <pc:spChg chg="mod">
          <ac:chgData name="E Hall" userId="8ffbfcc748545e87" providerId="LiveId" clId="{8D597690-4C9E-41D7-9AFA-9676E6351F4A}" dt="2024-07-28T03:45:42.934" v="5472" actId="20577"/>
          <ac:spMkLst>
            <pc:docMk/>
            <pc:sldMk cId="2743940879" sldId="305"/>
            <ac:spMk id="4" creationId="{075AFBE0-E091-0942-AA08-0D8DB935A66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C90B69-6020-4D12-A851-23AC2523DE5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BE84D-F3F2-425C-B008-03944C6E31D9}">
      <dgm:prSet phldrT="[Text]"/>
      <dgm:spPr/>
      <dgm:t>
        <a:bodyPr/>
        <a:lstStyle/>
        <a:p>
          <a:r>
            <a:rPr lang="en-US" dirty="0"/>
            <a:t>SERVE</a:t>
          </a:r>
        </a:p>
      </dgm:t>
    </dgm:pt>
    <dgm:pt modelId="{C5524514-763A-4D51-A2FF-CA0712696170}" type="parTrans" cxnId="{4539D6CF-2812-47FB-9BB1-3F4A9A408EC8}">
      <dgm:prSet/>
      <dgm:spPr/>
      <dgm:t>
        <a:bodyPr/>
        <a:lstStyle/>
        <a:p>
          <a:endParaRPr lang="en-US"/>
        </a:p>
      </dgm:t>
    </dgm:pt>
    <dgm:pt modelId="{03F14F4E-1149-4796-8EC5-3B074BB3B046}" type="sibTrans" cxnId="{4539D6CF-2812-47FB-9BB1-3F4A9A408EC8}">
      <dgm:prSet/>
      <dgm:spPr/>
      <dgm:t>
        <a:bodyPr/>
        <a:lstStyle/>
        <a:p>
          <a:endParaRPr lang="en-US"/>
        </a:p>
      </dgm:t>
    </dgm:pt>
    <dgm:pt modelId="{E25C257B-5A19-4204-8187-900F095A9431}">
      <dgm:prSet phldrT="[Text]"/>
      <dgm:spPr/>
      <dgm:t>
        <a:bodyPr/>
        <a:lstStyle/>
        <a:p>
          <a:r>
            <a:rPr lang="en-US" dirty="0"/>
            <a:t>RETURN</a:t>
          </a:r>
        </a:p>
      </dgm:t>
    </dgm:pt>
    <dgm:pt modelId="{EAE95264-2066-49AA-BC08-DAAE6F5ABBA7}" type="parTrans" cxnId="{8DE8B8C8-AB22-4609-9969-EF120E57AEAD}">
      <dgm:prSet/>
      <dgm:spPr/>
      <dgm:t>
        <a:bodyPr/>
        <a:lstStyle/>
        <a:p>
          <a:endParaRPr lang="en-US"/>
        </a:p>
      </dgm:t>
    </dgm:pt>
    <dgm:pt modelId="{C09C9A62-A592-4B2D-94C3-09F990DB371B}" type="sibTrans" cxnId="{8DE8B8C8-AB22-4609-9969-EF120E57AEAD}">
      <dgm:prSet/>
      <dgm:spPr/>
      <dgm:t>
        <a:bodyPr/>
        <a:lstStyle/>
        <a:p>
          <a:endParaRPr lang="en-US"/>
        </a:p>
      </dgm:t>
    </dgm:pt>
    <dgm:pt modelId="{81B179CA-69F1-4594-BA2C-A1D0DB2C5276}">
      <dgm:prSet phldrT="[Text]"/>
      <dgm:spPr/>
      <dgm:t>
        <a:bodyPr/>
        <a:lstStyle/>
        <a:p>
          <a:r>
            <a:rPr lang="en-US" dirty="0"/>
            <a:t>NEURON GROWTH</a:t>
          </a:r>
        </a:p>
      </dgm:t>
    </dgm:pt>
    <dgm:pt modelId="{2E8AAD9C-1B30-416E-9555-1C78F7CAB527}" type="parTrans" cxnId="{363A7F47-36F5-474B-BF01-B906C2202662}">
      <dgm:prSet/>
      <dgm:spPr/>
      <dgm:t>
        <a:bodyPr/>
        <a:lstStyle/>
        <a:p>
          <a:endParaRPr lang="en-US"/>
        </a:p>
      </dgm:t>
    </dgm:pt>
    <dgm:pt modelId="{2A8AA507-EC3F-4AC0-A59F-7458AE8A7335}" type="sibTrans" cxnId="{363A7F47-36F5-474B-BF01-B906C2202662}">
      <dgm:prSet/>
      <dgm:spPr/>
      <dgm:t>
        <a:bodyPr/>
        <a:lstStyle/>
        <a:p>
          <a:endParaRPr lang="en-US"/>
        </a:p>
      </dgm:t>
    </dgm:pt>
    <dgm:pt modelId="{F16A647D-73B7-4B7E-9187-266CBACB146A}" type="pres">
      <dgm:prSet presAssocID="{4CC90B69-6020-4D12-A851-23AC2523DE5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EA80203-2FA7-4094-9B9A-64F294AE3C80}" type="pres">
      <dgm:prSet presAssocID="{3C5BE84D-F3F2-425C-B008-03944C6E31D9}" presName="Accent1" presStyleCnt="0"/>
      <dgm:spPr/>
    </dgm:pt>
    <dgm:pt modelId="{111557BA-F54C-43EC-A755-A08B5A0A3D0F}" type="pres">
      <dgm:prSet presAssocID="{3C5BE84D-F3F2-425C-B008-03944C6E31D9}" presName="Accent" presStyleLbl="node1" presStyleIdx="0" presStyleCnt="3"/>
      <dgm:spPr/>
    </dgm:pt>
    <dgm:pt modelId="{AEFD184A-2246-4C89-B733-AE36E027D75C}" type="pres">
      <dgm:prSet presAssocID="{3C5BE84D-F3F2-425C-B008-03944C6E31D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57A3D92F-76B9-403A-B7A2-53AD8F0C434D}" type="pres">
      <dgm:prSet presAssocID="{E25C257B-5A19-4204-8187-900F095A9431}" presName="Accent2" presStyleCnt="0"/>
      <dgm:spPr/>
    </dgm:pt>
    <dgm:pt modelId="{270EED3F-B8AA-4FC4-9565-072620948C84}" type="pres">
      <dgm:prSet presAssocID="{E25C257B-5A19-4204-8187-900F095A9431}" presName="Accent" presStyleLbl="node1" presStyleIdx="1" presStyleCnt="3"/>
      <dgm:spPr/>
    </dgm:pt>
    <dgm:pt modelId="{7AD6F4E6-6564-4E8E-A93C-49D909FD54F7}" type="pres">
      <dgm:prSet presAssocID="{E25C257B-5A19-4204-8187-900F095A943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9C108C85-4D3B-4199-BFA4-ACE8B2BFEE64}" type="pres">
      <dgm:prSet presAssocID="{81B179CA-69F1-4594-BA2C-A1D0DB2C5276}" presName="Accent3" presStyleCnt="0"/>
      <dgm:spPr/>
    </dgm:pt>
    <dgm:pt modelId="{8AAE14D1-5AC9-4EB3-B8DA-2FDA31F7DD5E}" type="pres">
      <dgm:prSet presAssocID="{81B179CA-69F1-4594-BA2C-A1D0DB2C5276}" presName="Accent" presStyleLbl="node1" presStyleIdx="2" presStyleCnt="3"/>
      <dgm:spPr/>
    </dgm:pt>
    <dgm:pt modelId="{AEDE2B38-D089-449D-A846-6E6D400D539C}" type="pres">
      <dgm:prSet presAssocID="{81B179CA-69F1-4594-BA2C-A1D0DB2C527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8CBF723-DDDD-48CF-9027-C7ED2894052A}" type="presOf" srcId="{3C5BE84D-F3F2-425C-B008-03944C6E31D9}" destId="{AEFD184A-2246-4C89-B733-AE36E027D75C}" srcOrd="0" destOrd="0" presId="urn:microsoft.com/office/officeart/2009/layout/CircleArrowProcess"/>
    <dgm:cxn modelId="{DC12845D-6D3F-4F1B-AEA5-2BC542D12EA0}" type="presOf" srcId="{E25C257B-5A19-4204-8187-900F095A9431}" destId="{7AD6F4E6-6564-4E8E-A93C-49D909FD54F7}" srcOrd="0" destOrd="0" presId="urn:microsoft.com/office/officeart/2009/layout/CircleArrowProcess"/>
    <dgm:cxn modelId="{363A7F47-36F5-474B-BF01-B906C2202662}" srcId="{4CC90B69-6020-4D12-A851-23AC2523DE5C}" destId="{81B179CA-69F1-4594-BA2C-A1D0DB2C5276}" srcOrd="2" destOrd="0" parTransId="{2E8AAD9C-1B30-416E-9555-1C78F7CAB527}" sibTransId="{2A8AA507-EC3F-4AC0-A59F-7458AE8A7335}"/>
    <dgm:cxn modelId="{1854B559-4E4F-4718-8B75-FC10C40C839A}" type="presOf" srcId="{81B179CA-69F1-4594-BA2C-A1D0DB2C5276}" destId="{AEDE2B38-D089-449D-A846-6E6D400D539C}" srcOrd="0" destOrd="0" presId="urn:microsoft.com/office/officeart/2009/layout/CircleArrowProcess"/>
    <dgm:cxn modelId="{A722EAB7-B3B2-494B-A291-059421323FCC}" type="presOf" srcId="{4CC90B69-6020-4D12-A851-23AC2523DE5C}" destId="{F16A647D-73B7-4B7E-9187-266CBACB146A}" srcOrd="0" destOrd="0" presId="urn:microsoft.com/office/officeart/2009/layout/CircleArrowProcess"/>
    <dgm:cxn modelId="{8DE8B8C8-AB22-4609-9969-EF120E57AEAD}" srcId="{4CC90B69-6020-4D12-A851-23AC2523DE5C}" destId="{E25C257B-5A19-4204-8187-900F095A9431}" srcOrd="1" destOrd="0" parTransId="{EAE95264-2066-49AA-BC08-DAAE6F5ABBA7}" sibTransId="{C09C9A62-A592-4B2D-94C3-09F990DB371B}"/>
    <dgm:cxn modelId="{4539D6CF-2812-47FB-9BB1-3F4A9A408EC8}" srcId="{4CC90B69-6020-4D12-A851-23AC2523DE5C}" destId="{3C5BE84D-F3F2-425C-B008-03944C6E31D9}" srcOrd="0" destOrd="0" parTransId="{C5524514-763A-4D51-A2FF-CA0712696170}" sibTransId="{03F14F4E-1149-4796-8EC5-3B074BB3B046}"/>
    <dgm:cxn modelId="{61803673-A720-4457-B08E-BC55430092EB}" type="presParOf" srcId="{F16A647D-73B7-4B7E-9187-266CBACB146A}" destId="{FEA80203-2FA7-4094-9B9A-64F294AE3C80}" srcOrd="0" destOrd="0" presId="urn:microsoft.com/office/officeart/2009/layout/CircleArrowProcess"/>
    <dgm:cxn modelId="{3B44A045-0DE9-4E56-ACB1-2D6B0F6E9055}" type="presParOf" srcId="{FEA80203-2FA7-4094-9B9A-64F294AE3C80}" destId="{111557BA-F54C-43EC-A755-A08B5A0A3D0F}" srcOrd="0" destOrd="0" presId="urn:microsoft.com/office/officeart/2009/layout/CircleArrowProcess"/>
    <dgm:cxn modelId="{47421C18-E852-4E1B-A860-7B5BE045890D}" type="presParOf" srcId="{F16A647D-73B7-4B7E-9187-266CBACB146A}" destId="{AEFD184A-2246-4C89-B733-AE36E027D75C}" srcOrd="1" destOrd="0" presId="urn:microsoft.com/office/officeart/2009/layout/CircleArrowProcess"/>
    <dgm:cxn modelId="{AD6E4884-48AF-42BE-B57E-D028B6B72795}" type="presParOf" srcId="{F16A647D-73B7-4B7E-9187-266CBACB146A}" destId="{57A3D92F-76B9-403A-B7A2-53AD8F0C434D}" srcOrd="2" destOrd="0" presId="urn:microsoft.com/office/officeart/2009/layout/CircleArrowProcess"/>
    <dgm:cxn modelId="{88EE7023-958B-4DD4-8B7F-E4029A93301F}" type="presParOf" srcId="{57A3D92F-76B9-403A-B7A2-53AD8F0C434D}" destId="{270EED3F-B8AA-4FC4-9565-072620948C84}" srcOrd="0" destOrd="0" presId="urn:microsoft.com/office/officeart/2009/layout/CircleArrowProcess"/>
    <dgm:cxn modelId="{0FCCD1BD-F9FE-4345-BF18-3609A64695DC}" type="presParOf" srcId="{F16A647D-73B7-4B7E-9187-266CBACB146A}" destId="{7AD6F4E6-6564-4E8E-A93C-49D909FD54F7}" srcOrd="3" destOrd="0" presId="urn:microsoft.com/office/officeart/2009/layout/CircleArrowProcess"/>
    <dgm:cxn modelId="{72F59D7C-F3A8-4BC0-9E9F-9065374EC34B}" type="presParOf" srcId="{F16A647D-73B7-4B7E-9187-266CBACB146A}" destId="{9C108C85-4D3B-4199-BFA4-ACE8B2BFEE64}" srcOrd="4" destOrd="0" presId="urn:microsoft.com/office/officeart/2009/layout/CircleArrowProcess"/>
    <dgm:cxn modelId="{C0A74578-86F8-43E8-AFC7-376E39E90C2E}" type="presParOf" srcId="{9C108C85-4D3B-4199-BFA4-ACE8B2BFEE64}" destId="{8AAE14D1-5AC9-4EB3-B8DA-2FDA31F7DD5E}" srcOrd="0" destOrd="0" presId="urn:microsoft.com/office/officeart/2009/layout/CircleArrowProcess"/>
    <dgm:cxn modelId="{86A50F09-9916-4858-90E7-3C2C87C7DC82}" type="presParOf" srcId="{F16A647D-73B7-4B7E-9187-266CBACB146A}" destId="{AEDE2B38-D089-449D-A846-6E6D400D539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C90B69-6020-4D12-A851-23AC2523DE5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BE84D-F3F2-425C-B008-03944C6E31D9}">
      <dgm:prSet phldrT="[Text]"/>
      <dgm:spPr/>
      <dgm:t>
        <a:bodyPr/>
        <a:lstStyle/>
        <a:p>
          <a:r>
            <a:rPr lang="en-US" dirty="0"/>
            <a:t>SERVE</a:t>
          </a:r>
        </a:p>
      </dgm:t>
    </dgm:pt>
    <dgm:pt modelId="{C5524514-763A-4D51-A2FF-CA0712696170}" type="parTrans" cxnId="{4539D6CF-2812-47FB-9BB1-3F4A9A408EC8}">
      <dgm:prSet/>
      <dgm:spPr/>
      <dgm:t>
        <a:bodyPr/>
        <a:lstStyle/>
        <a:p>
          <a:endParaRPr lang="en-US"/>
        </a:p>
      </dgm:t>
    </dgm:pt>
    <dgm:pt modelId="{03F14F4E-1149-4796-8EC5-3B074BB3B046}" type="sibTrans" cxnId="{4539D6CF-2812-47FB-9BB1-3F4A9A408EC8}">
      <dgm:prSet/>
      <dgm:spPr/>
      <dgm:t>
        <a:bodyPr/>
        <a:lstStyle/>
        <a:p>
          <a:endParaRPr lang="en-US"/>
        </a:p>
      </dgm:t>
    </dgm:pt>
    <dgm:pt modelId="{E25C257B-5A19-4204-8187-900F095A9431}">
      <dgm:prSet phldrT="[Text]"/>
      <dgm:spPr/>
      <dgm:t>
        <a:bodyPr/>
        <a:lstStyle/>
        <a:p>
          <a:r>
            <a:rPr lang="en-US" dirty="0"/>
            <a:t>RETURN</a:t>
          </a:r>
        </a:p>
      </dgm:t>
    </dgm:pt>
    <dgm:pt modelId="{EAE95264-2066-49AA-BC08-DAAE6F5ABBA7}" type="parTrans" cxnId="{8DE8B8C8-AB22-4609-9969-EF120E57AEAD}">
      <dgm:prSet/>
      <dgm:spPr/>
      <dgm:t>
        <a:bodyPr/>
        <a:lstStyle/>
        <a:p>
          <a:endParaRPr lang="en-US"/>
        </a:p>
      </dgm:t>
    </dgm:pt>
    <dgm:pt modelId="{C09C9A62-A592-4B2D-94C3-09F990DB371B}" type="sibTrans" cxnId="{8DE8B8C8-AB22-4609-9969-EF120E57AEAD}">
      <dgm:prSet/>
      <dgm:spPr/>
      <dgm:t>
        <a:bodyPr/>
        <a:lstStyle/>
        <a:p>
          <a:endParaRPr lang="en-US"/>
        </a:p>
      </dgm:t>
    </dgm:pt>
    <dgm:pt modelId="{81B179CA-69F1-4594-BA2C-A1D0DB2C5276}">
      <dgm:prSet phldrT="[Text]"/>
      <dgm:spPr/>
      <dgm:t>
        <a:bodyPr/>
        <a:lstStyle/>
        <a:p>
          <a:r>
            <a:rPr lang="en-US" dirty="0"/>
            <a:t>NEURON GROWTH</a:t>
          </a:r>
        </a:p>
      </dgm:t>
    </dgm:pt>
    <dgm:pt modelId="{2E8AAD9C-1B30-416E-9555-1C78F7CAB527}" type="parTrans" cxnId="{363A7F47-36F5-474B-BF01-B906C2202662}">
      <dgm:prSet/>
      <dgm:spPr/>
      <dgm:t>
        <a:bodyPr/>
        <a:lstStyle/>
        <a:p>
          <a:endParaRPr lang="en-US"/>
        </a:p>
      </dgm:t>
    </dgm:pt>
    <dgm:pt modelId="{2A8AA507-EC3F-4AC0-A59F-7458AE8A7335}" type="sibTrans" cxnId="{363A7F47-36F5-474B-BF01-B906C2202662}">
      <dgm:prSet/>
      <dgm:spPr/>
      <dgm:t>
        <a:bodyPr/>
        <a:lstStyle/>
        <a:p>
          <a:endParaRPr lang="en-US"/>
        </a:p>
      </dgm:t>
    </dgm:pt>
    <dgm:pt modelId="{F16A647D-73B7-4B7E-9187-266CBACB146A}" type="pres">
      <dgm:prSet presAssocID="{4CC90B69-6020-4D12-A851-23AC2523DE5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EA80203-2FA7-4094-9B9A-64F294AE3C80}" type="pres">
      <dgm:prSet presAssocID="{3C5BE84D-F3F2-425C-B008-03944C6E31D9}" presName="Accent1" presStyleCnt="0"/>
      <dgm:spPr/>
    </dgm:pt>
    <dgm:pt modelId="{111557BA-F54C-43EC-A755-A08B5A0A3D0F}" type="pres">
      <dgm:prSet presAssocID="{3C5BE84D-F3F2-425C-B008-03944C6E31D9}" presName="Accent" presStyleLbl="node1" presStyleIdx="0" presStyleCnt="3"/>
      <dgm:spPr/>
    </dgm:pt>
    <dgm:pt modelId="{AEFD184A-2246-4C89-B733-AE36E027D75C}" type="pres">
      <dgm:prSet presAssocID="{3C5BE84D-F3F2-425C-B008-03944C6E31D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57A3D92F-76B9-403A-B7A2-53AD8F0C434D}" type="pres">
      <dgm:prSet presAssocID="{E25C257B-5A19-4204-8187-900F095A9431}" presName="Accent2" presStyleCnt="0"/>
      <dgm:spPr/>
    </dgm:pt>
    <dgm:pt modelId="{270EED3F-B8AA-4FC4-9565-072620948C84}" type="pres">
      <dgm:prSet presAssocID="{E25C257B-5A19-4204-8187-900F095A9431}" presName="Accent" presStyleLbl="node1" presStyleIdx="1" presStyleCnt="3"/>
      <dgm:spPr/>
    </dgm:pt>
    <dgm:pt modelId="{7AD6F4E6-6564-4E8E-A93C-49D909FD54F7}" type="pres">
      <dgm:prSet presAssocID="{E25C257B-5A19-4204-8187-900F095A943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9C108C85-4D3B-4199-BFA4-ACE8B2BFEE64}" type="pres">
      <dgm:prSet presAssocID="{81B179CA-69F1-4594-BA2C-A1D0DB2C5276}" presName="Accent3" presStyleCnt="0"/>
      <dgm:spPr/>
    </dgm:pt>
    <dgm:pt modelId="{8AAE14D1-5AC9-4EB3-B8DA-2FDA31F7DD5E}" type="pres">
      <dgm:prSet presAssocID="{81B179CA-69F1-4594-BA2C-A1D0DB2C5276}" presName="Accent" presStyleLbl="node1" presStyleIdx="2" presStyleCnt="3"/>
      <dgm:spPr/>
    </dgm:pt>
    <dgm:pt modelId="{AEDE2B38-D089-449D-A846-6E6D400D539C}" type="pres">
      <dgm:prSet presAssocID="{81B179CA-69F1-4594-BA2C-A1D0DB2C527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8CBF723-DDDD-48CF-9027-C7ED2894052A}" type="presOf" srcId="{3C5BE84D-F3F2-425C-B008-03944C6E31D9}" destId="{AEFD184A-2246-4C89-B733-AE36E027D75C}" srcOrd="0" destOrd="0" presId="urn:microsoft.com/office/officeart/2009/layout/CircleArrowProcess"/>
    <dgm:cxn modelId="{DC12845D-6D3F-4F1B-AEA5-2BC542D12EA0}" type="presOf" srcId="{E25C257B-5A19-4204-8187-900F095A9431}" destId="{7AD6F4E6-6564-4E8E-A93C-49D909FD54F7}" srcOrd="0" destOrd="0" presId="urn:microsoft.com/office/officeart/2009/layout/CircleArrowProcess"/>
    <dgm:cxn modelId="{363A7F47-36F5-474B-BF01-B906C2202662}" srcId="{4CC90B69-6020-4D12-A851-23AC2523DE5C}" destId="{81B179CA-69F1-4594-BA2C-A1D0DB2C5276}" srcOrd="2" destOrd="0" parTransId="{2E8AAD9C-1B30-416E-9555-1C78F7CAB527}" sibTransId="{2A8AA507-EC3F-4AC0-A59F-7458AE8A7335}"/>
    <dgm:cxn modelId="{1854B559-4E4F-4718-8B75-FC10C40C839A}" type="presOf" srcId="{81B179CA-69F1-4594-BA2C-A1D0DB2C5276}" destId="{AEDE2B38-D089-449D-A846-6E6D400D539C}" srcOrd="0" destOrd="0" presId="urn:microsoft.com/office/officeart/2009/layout/CircleArrowProcess"/>
    <dgm:cxn modelId="{A722EAB7-B3B2-494B-A291-059421323FCC}" type="presOf" srcId="{4CC90B69-6020-4D12-A851-23AC2523DE5C}" destId="{F16A647D-73B7-4B7E-9187-266CBACB146A}" srcOrd="0" destOrd="0" presId="urn:microsoft.com/office/officeart/2009/layout/CircleArrowProcess"/>
    <dgm:cxn modelId="{8DE8B8C8-AB22-4609-9969-EF120E57AEAD}" srcId="{4CC90B69-6020-4D12-A851-23AC2523DE5C}" destId="{E25C257B-5A19-4204-8187-900F095A9431}" srcOrd="1" destOrd="0" parTransId="{EAE95264-2066-49AA-BC08-DAAE6F5ABBA7}" sibTransId="{C09C9A62-A592-4B2D-94C3-09F990DB371B}"/>
    <dgm:cxn modelId="{4539D6CF-2812-47FB-9BB1-3F4A9A408EC8}" srcId="{4CC90B69-6020-4D12-A851-23AC2523DE5C}" destId="{3C5BE84D-F3F2-425C-B008-03944C6E31D9}" srcOrd="0" destOrd="0" parTransId="{C5524514-763A-4D51-A2FF-CA0712696170}" sibTransId="{03F14F4E-1149-4796-8EC5-3B074BB3B046}"/>
    <dgm:cxn modelId="{61803673-A720-4457-B08E-BC55430092EB}" type="presParOf" srcId="{F16A647D-73B7-4B7E-9187-266CBACB146A}" destId="{FEA80203-2FA7-4094-9B9A-64F294AE3C80}" srcOrd="0" destOrd="0" presId="urn:microsoft.com/office/officeart/2009/layout/CircleArrowProcess"/>
    <dgm:cxn modelId="{3B44A045-0DE9-4E56-ACB1-2D6B0F6E9055}" type="presParOf" srcId="{FEA80203-2FA7-4094-9B9A-64F294AE3C80}" destId="{111557BA-F54C-43EC-A755-A08B5A0A3D0F}" srcOrd="0" destOrd="0" presId="urn:microsoft.com/office/officeart/2009/layout/CircleArrowProcess"/>
    <dgm:cxn modelId="{47421C18-E852-4E1B-A860-7B5BE045890D}" type="presParOf" srcId="{F16A647D-73B7-4B7E-9187-266CBACB146A}" destId="{AEFD184A-2246-4C89-B733-AE36E027D75C}" srcOrd="1" destOrd="0" presId="urn:microsoft.com/office/officeart/2009/layout/CircleArrowProcess"/>
    <dgm:cxn modelId="{AD6E4884-48AF-42BE-B57E-D028B6B72795}" type="presParOf" srcId="{F16A647D-73B7-4B7E-9187-266CBACB146A}" destId="{57A3D92F-76B9-403A-B7A2-53AD8F0C434D}" srcOrd="2" destOrd="0" presId="urn:microsoft.com/office/officeart/2009/layout/CircleArrowProcess"/>
    <dgm:cxn modelId="{88EE7023-958B-4DD4-8B7F-E4029A93301F}" type="presParOf" srcId="{57A3D92F-76B9-403A-B7A2-53AD8F0C434D}" destId="{270EED3F-B8AA-4FC4-9565-072620948C84}" srcOrd="0" destOrd="0" presId="urn:microsoft.com/office/officeart/2009/layout/CircleArrowProcess"/>
    <dgm:cxn modelId="{0FCCD1BD-F9FE-4345-BF18-3609A64695DC}" type="presParOf" srcId="{F16A647D-73B7-4B7E-9187-266CBACB146A}" destId="{7AD6F4E6-6564-4E8E-A93C-49D909FD54F7}" srcOrd="3" destOrd="0" presId="urn:microsoft.com/office/officeart/2009/layout/CircleArrowProcess"/>
    <dgm:cxn modelId="{72F59D7C-F3A8-4BC0-9E9F-9065374EC34B}" type="presParOf" srcId="{F16A647D-73B7-4B7E-9187-266CBACB146A}" destId="{9C108C85-4D3B-4199-BFA4-ACE8B2BFEE64}" srcOrd="4" destOrd="0" presId="urn:microsoft.com/office/officeart/2009/layout/CircleArrowProcess"/>
    <dgm:cxn modelId="{C0A74578-86F8-43E8-AFC7-376E39E90C2E}" type="presParOf" srcId="{9C108C85-4D3B-4199-BFA4-ACE8B2BFEE64}" destId="{8AAE14D1-5AC9-4EB3-B8DA-2FDA31F7DD5E}" srcOrd="0" destOrd="0" presId="urn:microsoft.com/office/officeart/2009/layout/CircleArrowProcess"/>
    <dgm:cxn modelId="{86A50F09-9916-4858-90E7-3C2C87C7DC82}" type="presParOf" srcId="{F16A647D-73B7-4B7E-9187-266CBACB146A}" destId="{AEDE2B38-D089-449D-A846-6E6D400D539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C90B69-6020-4D12-A851-23AC2523DE5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BE84D-F3F2-425C-B008-03944C6E31D9}">
      <dgm:prSet phldrT="[Text]"/>
      <dgm:spPr/>
      <dgm:t>
        <a:bodyPr/>
        <a:lstStyle/>
        <a:p>
          <a:r>
            <a:rPr lang="en-US" dirty="0"/>
            <a:t>SERVE</a:t>
          </a:r>
        </a:p>
      </dgm:t>
    </dgm:pt>
    <dgm:pt modelId="{C5524514-763A-4D51-A2FF-CA0712696170}" type="parTrans" cxnId="{4539D6CF-2812-47FB-9BB1-3F4A9A408EC8}">
      <dgm:prSet/>
      <dgm:spPr/>
      <dgm:t>
        <a:bodyPr/>
        <a:lstStyle/>
        <a:p>
          <a:endParaRPr lang="en-US"/>
        </a:p>
      </dgm:t>
    </dgm:pt>
    <dgm:pt modelId="{03F14F4E-1149-4796-8EC5-3B074BB3B046}" type="sibTrans" cxnId="{4539D6CF-2812-47FB-9BB1-3F4A9A408EC8}">
      <dgm:prSet/>
      <dgm:spPr/>
      <dgm:t>
        <a:bodyPr/>
        <a:lstStyle/>
        <a:p>
          <a:endParaRPr lang="en-US"/>
        </a:p>
      </dgm:t>
    </dgm:pt>
    <dgm:pt modelId="{E25C257B-5A19-4204-8187-900F095A9431}">
      <dgm:prSet phldrT="[Text]"/>
      <dgm:spPr/>
      <dgm:t>
        <a:bodyPr/>
        <a:lstStyle/>
        <a:p>
          <a:r>
            <a:rPr lang="en-US" dirty="0"/>
            <a:t>RETURN</a:t>
          </a:r>
        </a:p>
      </dgm:t>
    </dgm:pt>
    <dgm:pt modelId="{EAE95264-2066-49AA-BC08-DAAE6F5ABBA7}" type="parTrans" cxnId="{8DE8B8C8-AB22-4609-9969-EF120E57AEAD}">
      <dgm:prSet/>
      <dgm:spPr/>
      <dgm:t>
        <a:bodyPr/>
        <a:lstStyle/>
        <a:p>
          <a:endParaRPr lang="en-US"/>
        </a:p>
      </dgm:t>
    </dgm:pt>
    <dgm:pt modelId="{C09C9A62-A592-4B2D-94C3-09F990DB371B}" type="sibTrans" cxnId="{8DE8B8C8-AB22-4609-9969-EF120E57AEAD}">
      <dgm:prSet/>
      <dgm:spPr/>
      <dgm:t>
        <a:bodyPr/>
        <a:lstStyle/>
        <a:p>
          <a:endParaRPr lang="en-US"/>
        </a:p>
      </dgm:t>
    </dgm:pt>
    <dgm:pt modelId="{81B179CA-69F1-4594-BA2C-A1D0DB2C5276}">
      <dgm:prSet phldrT="[Text]"/>
      <dgm:spPr/>
      <dgm:t>
        <a:bodyPr/>
        <a:lstStyle/>
        <a:p>
          <a:r>
            <a:rPr lang="en-US" dirty="0"/>
            <a:t>NEURON GROWTH</a:t>
          </a:r>
        </a:p>
      </dgm:t>
    </dgm:pt>
    <dgm:pt modelId="{2E8AAD9C-1B30-416E-9555-1C78F7CAB527}" type="parTrans" cxnId="{363A7F47-36F5-474B-BF01-B906C2202662}">
      <dgm:prSet/>
      <dgm:spPr/>
      <dgm:t>
        <a:bodyPr/>
        <a:lstStyle/>
        <a:p>
          <a:endParaRPr lang="en-US"/>
        </a:p>
      </dgm:t>
    </dgm:pt>
    <dgm:pt modelId="{2A8AA507-EC3F-4AC0-A59F-7458AE8A7335}" type="sibTrans" cxnId="{363A7F47-36F5-474B-BF01-B906C2202662}">
      <dgm:prSet/>
      <dgm:spPr/>
      <dgm:t>
        <a:bodyPr/>
        <a:lstStyle/>
        <a:p>
          <a:endParaRPr lang="en-US"/>
        </a:p>
      </dgm:t>
    </dgm:pt>
    <dgm:pt modelId="{F16A647D-73B7-4B7E-9187-266CBACB146A}" type="pres">
      <dgm:prSet presAssocID="{4CC90B69-6020-4D12-A851-23AC2523DE5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EA80203-2FA7-4094-9B9A-64F294AE3C80}" type="pres">
      <dgm:prSet presAssocID="{3C5BE84D-F3F2-425C-B008-03944C6E31D9}" presName="Accent1" presStyleCnt="0"/>
      <dgm:spPr/>
    </dgm:pt>
    <dgm:pt modelId="{111557BA-F54C-43EC-A755-A08B5A0A3D0F}" type="pres">
      <dgm:prSet presAssocID="{3C5BE84D-F3F2-425C-B008-03944C6E31D9}" presName="Accent" presStyleLbl="node1" presStyleIdx="0" presStyleCnt="3"/>
      <dgm:spPr/>
    </dgm:pt>
    <dgm:pt modelId="{AEFD184A-2246-4C89-B733-AE36E027D75C}" type="pres">
      <dgm:prSet presAssocID="{3C5BE84D-F3F2-425C-B008-03944C6E31D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57A3D92F-76B9-403A-B7A2-53AD8F0C434D}" type="pres">
      <dgm:prSet presAssocID="{E25C257B-5A19-4204-8187-900F095A9431}" presName="Accent2" presStyleCnt="0"/>
      <dgm:spPr/>
    </dgm:pt>
    <dgm:pt modelId="{270EED3F-B8AA-4FC4-9565-072620948C84}" type="pres">
      <dgm:prSet presAssocID="{E25C257B-5A19-4204-8187-900F095A9431}" presName="Accent" presStyleLbl="node1" presStyleIdx="1" presStyleCnt="3"/>
      <dgm:spPr/>
    </dgm:pt>
    <dgm:pt modelId="{7AD6F4E6-6564-4E8E-A93C-49D909FD54F7}" type="pres">
      <dgm:prSet presAssocID="{E25C257B-5A19-4204-8187-900F095A943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9C108C85-4D3B-4199-BFA4-ACE8B2BFEE64}" type="pres">
      <dgm:prSet presAssocID="{81B179CA-69F1-4594-BA2C-A1D0DB2C5276}" presName="Accent3" presStyleCnt="0"/>
      <dgm:spPr/>
    </dgm:pt>
    <dgm:pt modelId="{8AAE14D1-5AC9-4EB3-B8DA-2FDA31F7DD5E}" type="pres">
      <dgm:prSet presAssocID="{81B179CA-69F1-4594-BA2C-A1D0DB2C5276}" presName="Accent" presStyleLbl="node1" presStyleIdx="2" presStyleCnt="3"/>
      <dgm:spPr/>
    </dgm:pt>
    <dgm:pt modelId="{AEDE2B38-D089-449D-A846-6E6D400D539C}" type="pres">
      <dgm:prSet presAssocID="{81B179CA-69F1-4594-BA2C-A1D0DB2C527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8CBF723-DDDD-48CF-9027-C7ED2894052A}" type="presOf" srcId="{3C5BE84D-F3F2-425C-B008-03944C6E31D9}" destId="{AEFD184A-2246-4C89-B733-AE36E027D75C}" srcOrd="0" destOrd="0" presId="urn:microsoft.com/office/officeart/2009/layout/CircleArrowProcess"/>
    <dgm:cxn modelId="{DC12845D-6D3F-4F1B-AEA5-2BC542D12EA0}" type="presOf" srcId="{E25C257B-5A19-4204-8187-900F095A9431}" destId="{7AD6F4E6-6564-4E8E-A93C-49D909FD54F7}" srcOrd="0" destOrd="0" presId="urn:microsoft.com/office/officeart/2009/layout/CircleArrowProcess"/>
    <dgm:cxn modelId="{363A7F47-36F5-474B-BF01-B906C2202662}" srcId="{4CC90B69-6020-4D12-A851-23AC2523DE5C}" destId="{81B179CA-69F1-4594-BA2C-A1D0DB2C5276}" srcOrd="2" destOrd="0" parTransId="{2E8AAD9C-1B30-416E-9555-1C78F7CAB527}" sibTransId="{2A8AA507-EC3F-4AC0-A59F-7458AE8A7335}"/>
    <dgm:cxn modelId="{1854B559-4E4F-4718-8B75-FC10C40C839A}" type="presOf" srcId="{81B179CA-69F1-4594-BA2C-A1D0DB2C5276}" destId="{AEDE2B38-D089-449D-A846-6E6D400D539C}" srcOrd="0" destOrd="0" presId="urn:microsoft.com/office/officeart/2009/layout/CircleArrowProcess"/>
    <dgm:cxn modelId="{A722EAB7-B3B2-494B-A291-059421323FCC}" type="presOf" srcId="{4CC90B69-6020-4D12-A851-23AC2523DE5C}" destId="{F16A647D-73B7-4B7E-9187-266CBACB146A}" srcOrd="0" destOrd="0" presId="urn:microsoft.com/office/officeart/2009/layout/CircleArrowProcess"/>
    <dgm:cxn modelId="{8DE8B8C8-AB22-4609-9969-EF120E57AEAD}" srcId="{4CC90B69-6020-4D12-A851-23AC2523DE5C}" destId="{E25C257B-5A19-4204-8187-900F095A9431}" srcOrd="1" destOrd="0" parTransId="{EAE95264-2066-49AA-BC08-DAAE6F5ABBA7}" sibTransId="{C09C9A62-A592-4B2D-94C3-09F990DB371B}"/>
    <dgm:cxn modelId="{4539D6CF-2812-47FB-9BB1-3F4A9A408EC8}" srcId="{4CC90B69-6020-4D12-A851-23AC2523DE5C}" destId="{3C5BE84D-F3F2-425C-B008-03944C6E31D9}" srcOrd="0" destOrd="0" parTransId="{C5524514-763A-4D51-A2FF-CA0712696170}" sibTransId="{03F14F4E-1149-4796-8EC5-3B074BB3B046}"/>
    <dgm:cxn modelId="{61803673-A720-4457-B08E-BC55430092EB}" type="presParOf" srcId="{F16A647D-73B7-4B7E-9187-266CBACB146A}" destId="{FEA80203-2FA7-4094-9B9A-64F294AE3C80}" srcOrd="0" destOrd="0" presId="urn:microsoft.com/office/officeart/2009/layout/CircleArrowProcess"/>
    <dgm:cxn modelId="{3B44A045-0DE9-4E56-ACB1-2D6B0F6E9055}" type="presParOf" srcId="{FEA80203-2FA7-4094-9B9A-64F294AE3C80}" destId="{111557BA-F54C-43EC-A755-A08B5A0A3D0F}" srcOrd="0" destOrd="0" presId="urn:microsoft.com/office/officeart/2009/layout/CircleArrowProcess"/>
    <dgm:cxn modelId="{47421C18-E852-4E1B-A860-7B5BE045890D}" type="presParOf" srcId="{F16A647D-73B7-4B7E-9187-266CBACB146A}" destId="{AEFD184A-2246-4C89-B733-AE36E027D75C}" srcOrd="1" destOrd="0" presId="urn:microsoft.com/office/officeart/2009/layout/CircleArrowProcess"/>
    <dgm:cxn modelId="{AD6E4884-48AF-42BE-B57E-D028B6B72795}" type="presParOf" srcId="{F16A647D-73B7-4B7E-9187-266CBACB146A}" destId="{57A3D92F-76B9-403A-B7A2-53AD8F0C434D}" srcOrd="2" destOrd="0" presId="urn:microsoft.com/office/officeart/2009/layout/CircleArrowProcess"/>
    <dgm:cxn modelId="{88EE7023-958B-4DD4-8B7F-E4029A93301F}" type="presParOf" srcId="{57A3D92F-76B9-403A-B7A2-53AD8F0C434D}" destId="{270EED3F-B8AA-4FC4-9565-072620948C84}" srcOrd="0" destOrd="0" presId="urn:microsoft.com/office/officeart/2009/layout/CircleArrowProcess"/>
    <dgm:cxn modelId="{0FCCD1BD-F9FE-4345-BF18-3609A64695DC}" type="presParOf" srcId="{F16A647D-73B7-4B7E-9187-266CBACB146A}" destId="{7AD6F4E6-6564-4E8E-A93C-49D909FD54F7}" srcOrd="3" destOrd="0" presId="urn:microsoft.com/office/officeart/2009/layout/CircleArrowProcess"/>
    <dgm:cxn modelId="{72F59D7C-F3A8-4BC0-9E9F-9065374EC34B}" type="presParOf" srcId="{F16A647D-73B7-4B7E-9187-266CBACB146A}" destId="{9C108C85-4D3B-4199-BFA4-ACE8B2BFEE64}" srcOrd="4" destOrd="0" presId="urn:microsoft.com/office/officeart/2009/layout/CircleArrowProcess"/>
    <dgm:cxn modelId="{C0A74578-86F8-43E8-AFC7-376E39E90C2E}" type="presParOf" srcId="{9C108C85-4D3B-4199-BFA4-ACE8B2BFEE64}" destId="{8AAE14D1-5AC9-4EB3-B8DA-2FDA31F7DD5E}" srcOrd="0" destOrd="0" presId="urn:microsoft.com/office/officeart/2009/layout/CircleArrowProcess"/>
    <dgm:cxn modelId="{86A50F09-9916-4858-90E7-3C2C87C7DC82}" type="presParOf" srcId="{F16A647D-73B7-4B7E-9187-266CBACB146A}" destId="{AEDE2B38-D089-449D-A846-6E6D400D539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557BA-F54C-43EC-A755-A08B5A0A3D0F}">
      <dsp:nvSpPr>
        <dsp:cNvPr id="0" name=""/>
        <dsp:cNvSpPr/>
      </dsp:nvSpPr>
      <dsp:spPr>
        <a:xfrm>
          <a:off x="2045944" y="0"/>
          <a:ext cx="2493459" cy="249383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D184A-2246-4C89-B733-AE36E027D75C}">
      <dsp:nvSpPr>
        <dsp:cNvPr id="0" name=""/>
        <dsp:cNvSpPr/>
      </dsp:nvSpPr>
      <dsp:spPr>
        <a:xfrm>
          <a:off x="2597081" y="900351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SERVE</a:t>
          </a:r>
        </a:p>
      </dsp:txBody>
      <dsp:txXfrm>
        <a:off x="2597081" y="900351"/>
        <a:ext cx="1385567" cy="692618"/>
      </dsp:txXfrm>
    </dsp:sp>
    <dsp:sp modelId="{270EED3F-B8AA-4FC4-9565-072620948C84}">
      <dsp:nvSpPr>
        <dsp:cNvPr id="0" name=""/>
        <dsp:cNvSpPr/>
      </dsp:nvSpPr>
      <dsp:spPr>
        <a:xfrm>
          <a:off x="1353395" y="1432895"/>
          <a:ext cx="2493459" cy="249383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6F4E6-6564-4E8E-A93C-49D909FD54F7}">
      <dsp:nvSpPr>
        <dsp:cNvPr id="0" name=""/>
        <dsp:cNvSpPr/>
      </dsp:nvSpPr>
      <dsp:spPr>
        <a:xfrm>
          <a:off x="1907341" y="2341535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RETURN</a:t>
          </a:r>
        </a:p>
      </dsp:txBody>
      <dsp:txXfrm>
        <a:off x="1907341" y="2341535"/>
        <a:ext cx="1385567" cy="692618"/>
      </dsp:txXfrm>
    </dsp:sp>
    <dsp:sp modelId="{8AAE14D1-5AC9-4EB3-B8DA-2FDA31F7DD5E}">
      <dsp:nvSpPr>
        <dsp:cNvPr id="0" name=""/>
        <dsp:cNvSpPr/>
      </dsp:nvSpPr>
      <dsp:spPr>
        <a:xfrm>
          <a:off x="2223413" y="3037262"/>
          <a:ext cx="2142268" cy="214312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E2B38-D089-449D-A846-6E6D400D539C}">
      <dsp:nvSpPr>
        <dsp:cNvPr id="0" name=""/>
        <dsp:cNvSpPr/>
      </dsp:nvSpPr>
      <dsp:spPr>
        <a:xfrm>
          <a:off x="2600359" y="3784792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NEURON GROWTH</a:t>
          </a:r>
        </a:p>
      </dsp:txBody>
      <dsp:txXfrm>
        <a:off x="2600359" y="3784792"/>
        <a:ext cx="1385567" cy="692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557BA-F54C-43EC-A755-A08B5A0A3D0F}">
      <dsp:nvSpPr>
        <dsp:cNvPr id="0" name=""/>
        <dsp:cNvSpPr/>
      </dsp:nvSpPr>
      <dsp:spPr>
        <a:xfrm>
          <a:off x="2045944" y="0"/>
          <a:ext cx="2493459" cy="249383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D184A-2246-4C89-B733-AE36E027D75C}">
      <dsp:nvSpPr>
        <dsp:cNvPr id="0" name=""/>
        <dsp:cNvSpPr/>
      </dsp:nvSpPr>
      <dsp:spPr>
        <a:xfrm>
          <a:off x="2597081" y="900351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SERVE</a:t>
          </a:r>
        </a:p>
      </dsp:txBody>
      <dsp:txXfrm>
        <a:off x="2597081" y="900351"/>
        <a:ext cx="1385567" cy="692618"/>
      </dsp:txXfrm>
    </dsp:sp>
    <dsp:sp modelId="{270EED3F-B8AA-4FC4-9565-072620948C84}">
      <dsp:nvSpPr>
        <dsp:cNvPr id="0" name=""/>
        <dsp:cNvSpPr/>
      </dsp:nvSpPr>
      <dsp:spPr>
        <a:xfrm>
          <a:off x="1353395" y="1432895"/>
          <a:ext cx="2493459" cy="249383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6F4E6-6564-4E8E-A93C-49D909FD54F7}">
      <dsp:nvSpPr>
        <dsp:cNvPr id="0" name=""/>
        <dsp:cNvSpPr/>
      </dsp:nvSpPr>
      <dsp:spPr>
        <a:xfrm>
          <a:off x="1907341" y="2341535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RETURN</a:t>
          </a:r>
        </a:p>
      </dsp:txBody>
      <dsp:txXfrm>
        <a:off x="1907341" y="2341535"/>
        <a:ext cx="1385567" cy="692618"/>
      </dsp:txXfrm>
    </dsp:sp>
    <dsp:sp modelId="{8AAE14D1-5AC9-4EB3-B8DA-2FDA31F7DD5E}">
      <dsp:nvSpPr>
        <dsp:cNvPr id="0" name=""/>
        <dsp:cNvSpPr/>
      </dsp:nvSpPr>
      <dsp:spPr>
        <a:xfrm>
          <a:off x="2223413" y="3037262"/>
          <a:ext cx="2142268" cy="214312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E2B38-D089-449D-A846-6E6D400D539C}">
      <dsp:nvSpPr>
        <dsp:cNvPr id="0" name=""/>
        <dsp:cNvSpPr/>
      </dsp:nvSpPr>
      <dsp:spPr>
        <a:xfrm>
          <a:off x="2600359" y="3784792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NEURON GROWTH</a:t>
          </a:r>
        </a:p>
      </dsp:txBody>
      <dsp:txXfrm>
        <a:off x="2600359" y="3784792"/>
        <a:ext cx="1385567" cy="692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557BA-F54C-43EC-A755-A08B5A0A3D0F}">
      <dsp:nvSpPr>
        <dsp:cNvPr id="0" name=""/>
        <dsp:cNvSpPr/>
      </dsp:nvSpPr>
      <dsp:spPr>
        <a:xfrm>
          <a:off x="2045944" y="0"/>
          <a:ext cx="2493459" cy="249383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D184A-2246-4C89-B733-AE36E027D75C}">
      <dsp:nvSpPr>
        <dsp:cNvPr id="0" name=""/>
        <dsp:cNvSpPr/>
      </dsp:nvSpPr>
      <dsp:spPr>
        <a:xfrm>
          <a:off x="2597081" y="900351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SERVE</a:t>
          </a:r>
        </a:p>
      </dsp:txBody>
      <dsp:txXfrm>
        <a:off x="2597081" y="900351"/>
        <a:ext cx="1385567" cy="692618"/>
      </dsp:txXfrm>
    </dsp:sp>
    <dsp:sp modelId="{270EED3F-B8AA-4FC4-9565-072620948C84}">
      <dsp:nvSpPr>
        <dsp:cNvPr id="0" name=""/>
        <dsp:cNvSpPr/>
      </dsp:nvSpPr>
      <dsp:spPr>
        <a:xfrm>
          <a:off x="1353395" y="1432895"/>
          <a:ext cx="2493459" cy="249383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6F4E6-6564-4E8E-A93C-49D909FD54F7}">
      <dsp:nvSpPr>
        <dsp:cNvPr id="0" name=""/>
        <dsp:cNvSpPr/>
      </dsp:nvSpPr>
      <dsp:spPr>
        <a:xfrm>
          <a:off x="1907341" y="2341535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RETURN</a:t>
          </a:r>
        </a:p>
      </dsp:txBody>
      <dsp:txXfrm>
        <a:off x="1907341" y="2341535"/>
        <a:ext cx="1385567" cy="692618"/>
      </dsp:txXfrm>
    </dsp:sp>
    <dsp:sp modelId="{8AAE14D1-5AC9-4EB3-B8DA-2FDA31F7DD5E}">
      <dsp:nvSpPr>
        <dsp:cNvPr id="0" name=""/>
        <dsp:cNvSpPr/>
      </dsp:nvSpPr>
      <dsp:spPr>
        <a:xfrm>
          <a:off x="2223413" y="3037262"/>
          <a:ext cx="2142268" cy="214312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E2B38-D089-449D-A846-6E6D400D539C}">
      <dsp:nvSpPr>
        <dsp:cNvPr id="0" name=""/>
        <dsp:cNvSpPr/>
      </dsp:nvSpPr>
      <dsp:spPr>
        <a:xfrm>
          <a:off x="2600359" y="3784792"/>
          <a:ext cx="1385567" cy="69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NEURON GROWTH</a:t>
          </a:r>
        </a:p>
      </dsp:txBody>
      <dsp:txXfrm>
        <a:off x="2600359" y="3784792"/>
        <a:ext cx="1385567" cy="692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58040-168D-444F-85AC-5F6D9B067395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32FD8-DA6E-43FA-B880-6125571B3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32FD8-DA6E-43FA-B880-6125571B3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5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32FD8-DA6E-43FA-B880-6125571B3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2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32FD8-DA6E-43FA-B880-6125571B3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6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32FD8-DA6E-43FA-B880-6125571B3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77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32FD8-DA6E-43FA-B880-6125571B3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9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32FD8-DA6E-43FA-B880-6125571B36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96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32FD8-DA6E-43FA-B880-6125571B3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2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9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6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5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8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6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3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54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5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F003C-20E2-B043-8034-4E2DF931DB6E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7D7D-9FBC-D643-B66C-6AC31D2EB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7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8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titripple.org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TdNbOco9jU?feature=oembed" TargetMode="Externa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6825-5E2B-BD4C-AF2A-AF6B6ADDB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F1151-14F0-114C-862F-E2EAC14888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D1C32-FF5B-3E44-8196-AD688A692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1BD58-01B7-F74F-A331-5B492A05CCD8}"/>
              </a:ext>
            </a:extLst>
          </p:cNvPr>
          <p:cNvSpPr/>
          <p:nvPr/>
        </p:nvSpPr>
        <p:spPr>
          <a:xfrm>
            <a:off x="858551" y="818199"/>
            <a:ext cx="99523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Pediatric Puzzlers </a:t>
            </a:r>
          </a:p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Making sense of early childhood medical evaluations </a:t>
            </a:r>
          </a:p>
          <a:p>
            <a:endParaRPr lang="en-US" sz="5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5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Dr. Hall</a:t>
            </a:r>
          </a:p>
          <a:p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August 5, 2024</a:t>
            </a:r>
          </a:p>
        </p:txBody>
      </p:sp>
    </p:spTree>
    <p:extLst>
      <p:ext uri="{BB962C8B-B14F-4D97-AF65-F5344CB8AC3E}">
        <p14:creationId xmlns:p14="http://schemas.microsoft.com/office/powerpoint/2010/main" val="1699076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CC6B1-EDFC-B03F-5DDD-5FBEF7B57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57" y="407805"/>
            <a:ext cx="8741227" cy="5519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33AF0-25C3-91A0-093F-DB83BE2516DC}"/>
              </a:ext>
            </a:extLst>
          </p:cNvPr>
          <p:cNvSpPr txBox="1"/>
          <p:nvPr/>
        </p:nvSpPr>
        <p:spPr>
          <a:xfrm>
            <a:off x="413658" y="64447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pittsburg</a:t>
            </a:r>
            <a:r>
              <a:rPr lang="en-US" dirty="0">
                <a:solidFill>
                  <a:srgbClr val="4D4D4D"/>
                </a:solidFill>
                <a:highlight>
                  <a:srgbClr val="FFFFFF"/>
                </a:highlight>
                <a:latin typeface="proxima-nova"/>
              </a:rPr>
              <a:t>hparent.com </a:t>
            </a:r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100E6EF-B20B-B2D5-D19F-6981E52378E6}"/>
              </a:ext>
            </a:extLst>
          </p:cNvPr>
          <p:cNvGraphicFramePr/>
          <p:nvPr/>
        </p:nvGraphicFramePr>
        <p:xfrm>
          <a:off x="-1444171" y="239488"/>
          <a:ext cx="5892800" cy="5180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49761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8B242-3F0F-DA6A-F444-113C5A185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28" y="141514"/>
            <a:ext cx="9525000" cy="5816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83571-CE65-D917-6AD9-E4625BFC3009}"/>
              </a:ext>
            </a:extLst>
          </p:cNvPr>
          <p:cNvSpPr txBox="1"/>
          <p:nvPr/>
        </p:nvSpPr>
        <p:spPr>
          <a:xfrm>
            <a:off x="435428" y="6418497"/>
            <a:ext cx="967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</a:t>
            </a:r>
            <a:r>
              <a:rPr lang="en-US" dirty="0">
                <a:solidFill>
                  <a:srgbClr val="4D4D4D"/>
                </a:solidFill>
                <a:highlight>
                  <a:srgbClr val="FFFFFF"/>
                </a:highlight>
                <a:latin typeface="proxima-nova"/>
              </a:rPr>
              <a:t>Google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36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CC6B1-EDFC-B03F-5DDD-5FBEF7B57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57" y="407805"/>
            <a:ext cx="8741227" cy="5519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33AF0-25C3-91A0-093F-DB83BE2516DC}"/>
              </a:ext>
            </a:extLst>
          </p:cNvPr>
          <p:cNvSpPr txBox="1"/>
          <p:nvPr/>
        </p:nvSpPr>
        <p:spPr>
          <a:xfrm>
            <a:off x="413658" y="64447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pittsburg</a:t>
            </a:r>
            <a:r>
              <a:rPr lang="en-US" dirty="0">
                <a:solidFill>
                  <a:srgbClr val="4D4D4D"/>
                </a:solidFill>
                <a:highlight>
                  <a:srgbClr val="FFFFFF"/>
                </a:highlight>
                <a:latin typeface="proxima-nova"/>
              </a:rPr>
              <a:t>hparent.com </a:t>
            </a:r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100E6EF-B20B-B2D5-D19F-6981E52378E6}"/>
              </a:ext>
            </a:extLst>
          </p:cNvPr>
          <p:cNvGraphicFramePr/>
          <p:nvPr/>
        </p:nvGraphicFramePr>
        <p:xfrm>
          <a:off x="-1444171" y="239488"/>
          <a:ext cx="5892800" cy="5180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8359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33AF0-25C3-91A0-093F-DB83BE2516DC}"/>
              </a:ext>
            </a:extLst>
          </p:cNvPr>
          <p:cNvSpPr txBox="1"/>
          <p:nvPr/>
        </p:nvSpPr>
        <p:spPr>
          <a:xfrm>
            <a:off x="413657" y="6444735"/>
            <a:ext cx="11593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Perry </a:t>
            </a:r>
            <a:r>
              <a:rPr lang="en-US" sz="1600" b="0" i="0" dirty="0">
                <a:solidFill>
                  <a:srgbClr val="2E414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“Child Maltreatment: a Neurodevelopmental Perspective on the Role of Trauma and Neglect in Psychopathology.” .</a:t>
            </a:r>
            <a:r>
              <a:rPr lang="en-US" sz="1600" dirty="0">
                <a:solidFill>
                  <a:srgbClr val="4D4D4D"/>
                </a:solidFill>
                <a:highlight>
                  <a:srgbClr val="FFFFFF"/>
                </a:highlight>
                <a:latin typeface="proxima-nova"/>
              </a:rPr>
              <a:t> 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152F4-1CF3-5869-CEC8-DA9B9EDC3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57" y="214259"/>
            <a:ext cx="7481401" cy="56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81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9EF0C-CBBD-6BB8-F1C5-0DCD1AF9B256}"/>
              </a:ext>
            </a:extLst>
          </p:cNvPr>
          <p:cNvSpPr txBox="1"/>
          <p:nvPr/>
        </p:nvSpPr>
        <p:spPr>
          <a:xfrm>
            <a:off x="424543" y="6400801"/>
            <a:ext cx="815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Radley et al (2004); Bock et al (2005). Credit: Center on the Developing Child.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26CCC-A7AB-E561-EAC5-880A3C429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2" t="16092" r="31200" b="17631"/>
          <a:stretch/>
        </p:blipFill>
        <p:spPr>
          <a:xfrm>
            <a:off x="2362199" y="936170"/>
            <a:ext cx="7076407" cy="4750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7E5BA0-F482-769F-AEBB-1F6AC39750D1}"/>
              </a:ext>
            </a:extLst>
          </p:cNvPr>
          <p:cNvSpPr txBox="1"/>
          <p:nvPr/>
        </p:nvSpPr>
        <p:spPr>
          <a:xfrm>
            <a:off x="0" y="389230"/>
            <a:ext cx="11996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Impacts of Stress on Neuronal Development in Young Children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9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407A99-1F06-A987-A3D7-711DFA0752D7}"/>
              </a:ext>
            </a:extLst>
          </p:cNvPr>
          <p:cNvSpPr txBox="1"/>
          <p:nvPr/>
        </p:nvSpPr>
        <p:spPr>
          <a:xfrm>
            <a:off x="423609" y="6360368"/>
            <a:ext cx="1149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C.A. Nelson (2000). Credit: Center on the Developing Child</a:t>
            </a:r>
            <a:endParaRPr lang="en-US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DCA64-274D-EC4F-7320-64793340D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839" y="6591"/>
            <a:ext cx="8434722" cy="58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5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50DD4-4998-49F1-0D03-405F8234C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5" y="1362317"/>
            <a:ext cx="10232570" cy="4485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A07AF-5ACE-1941-CBB4-81D795662C9C}"/>
              </a:ext>
            </a:extLst>
          </p:cNvPr>
          <p:cNvSpPr txBox="1"/>
          <p:nvPr/>
        </p:nvSpPr>
        <p:spPr>
          <a:xfrm>
            <a:off x="478971" y="6577475"/>
            <a:ext cx="9209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</a:t>
            </a:r>
            <a:r>
              <a:rPr lang="en-US" dirty="0">
                <a:solidFill>
                  <a:srgbClr val="4D4D4D"/>
                </a:solidFill>
                <a:highlight>
                  <a:srgbClr val="FFFFFF"/>
                </a:highlight>
                <a:latin typeface="proxima-nova"/>
              </a:rPr>
              <a:t>urbanchildinstitute.org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Neuronal Connections By Age</a:t>
            </a:r>
            <a:endParaRPr 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6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22C80-72FE-5044-825B-57D6BAEE0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89BF7-C943-F243-8219-B475879723E9}"/>
              </a:ext>
            </a:extLst>
          </p:cNvPr>
          <p:cNvSpPr txBox="1"/>
          <p:nvPr/>
        </p:nvSpPr>
        <p:spPr>
          <a:xfrm>
            <a:off x="292099" y="509369"/>
            <a:ext cx="90189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Early Intervention Services (EIS)</a:t>
            </a:r>
          </a:p>
          <a:p>
            <a:endParaRPr lang="en-US" sz="4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50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AA18225-0C76-9B05-FC79-A2C8EC977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75127" y="1941833"/>
            <a:ext cx="7741559" cy="38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5D5C0-11B3-2A72-AA34-8795A83C11BC}"/>
              </a:ext>
            </a:extLst>
          </p:cNvPr>
          <p:cNvSpPr txBox="1"/>
          <p:nvPr/>
        </p:nvSpPr>
        <p:spPr>
          <a:xfrm>
            <a:off x="4865914" y="1826179"/>
            <a:ext cx="7188340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Nunito" panose="020F0502020204030204" pitchFamily="2" charset="0"/>
              </a:rPr>
              <a:t> S</a:t>
            </a: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ervices and supports that are available to babies and young children with developmental delays and disabilities and their families.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 May include speech therapy, physical therapy, occupational therapy based on child’s needs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Significant impact on a child’s ability to learn new skills and overcome challenges 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Programs are available in every state and territory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Nunito" panose="020F05020202040302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8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A07AF-5ACE-1941-CBB4-81D795662C9C}"/>
              </a:ext>
            </a:extLst>
          </p:cNvPr>
          <p:cNvSpPr txBox="1"/>
          <p:nvPr/>
        </p:nvSpPr>
        <p:spPr>
          <a:xfrm>
            <a:off x="478971" y="6577475"/>
            <a:ext cx="1045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Source: "BRAIN POWER: From Neurons to Networks" </a:t>
            </a:r>
            <a:r>
              <a:rPr lang="en-US" b="0" i="0" u="none" strike="noStrike" dirty="0">
                <a:solidFill>
                  <a:srgbClr val="065FD4"/>
                </a:solidFill>
                <a:effectLst/>
                <a:latin typeface="Roboto" panose="02000000000000000000" pitchFamily="2" charset="0"/>
                <a:hlinkClick r:id="rId3"/>
              </a:rPr>
              <a:t>http://www.letitripple.org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Optimizing Neuronal Catch Up Growth</a:t>
            </a:r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A0559-C394-864B-19B1-9CEFEC57A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827" y="1149623"/>
            <a:ext cx="8730343" cy="49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A07AF-5ACE-1941-CBB4-81D795662C9C}"/>
              </a:ext>
            </a:extLst>
          </p:cNvPr>
          <p:cNvSpPr txBox="1"/>
          <p:nvPr/>
        </p:nvSpPr>
        <p:spPr>
          <a:xfrm>
            <a:off x="478971" y="6577475"/>
            <a:ext cx="1045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Source: </a:t>
            </a:r>
            <a:r>
              <a:rPr lang="en-US" dirty="0">
                <a:solidFill>
                  <a:srgbClr val="131313"/>
                </a:solidFill>
                <a:latin typeface="Roboto" panose="02000000000000000000" pitchFamily="2" charset="0"/>
              </a:rPr>
              <a:t> Early Intervention Foundation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Benefits of Early Intervention</a:t>
            </a:r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2" name="Online Media 1" title="What is early intervention?">
            <a:hlinkClick r:id="" action="ppaction://media"/>
            <a:extLst>
              <a:ext uri="{FF2B5EF4-FFF2-40B4-BE49-F238E27FC236}">
                <a16:creationId xmlns:a16="http://schemas.microsoft.com/office/drawing/2014/main" id="{0D804F60-6929-2B0C-A18D-0667D4AEF0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9257" y="264885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22C80-72FE-5044-825B-57D6BAEE0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89BF7-C943-F243-8219-B475879723E9}"/>
              </a:ext>
            </a:extLst>
          </p:cNvPr>
          <p:cNvSpPr txBox="1"/>
          <p:nvPr/>
        </p:nvSpPr>
        <p:spPr>
          <a:xfrm>
            <a:off x="292100" y="509369"/>
            <a:ext cx="6654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Objectives</a:t>
            </a:r>
          </a:p>
          <a:p>
            <a:endParaRPr lang="en-US" sz="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5D5C0-11B3-2A72-AA34-8795A83C11BC}"/>
              </a:ext>
            </a:extLst>
          </p:cNvPr>
          <p:cNvSpPr txBox="1"/>
          <p:nvPr/>
        </p:nvSpPr>
        <p:spPr>
          <a:xfrm>
            <a:off x="292100" y="1843935"/>
            <a:ext cx="5803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Review the basics of child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Understand the impacts of prematurity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Interpret early childhood screenings and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Apply our learning to three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Summarize key learning points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Questions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References - embedded throughout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Document Examination from Western Forensic Document Examiner">
            <a:extLst>
              <a:ext uri="{FF2B5EF4-FFF2-40B4-BE49-F238E27FC236}">
                <a16:creationId xmlns:a16="http://schemas.microsoft.com/office/drawing/2014/main" id="{1C3099BE-F6FA-B2BF-844A-41EADDA2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46" y="1841423"/>
            <a:ext cx="5354245" cy="37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40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90569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Impacts of Prematurity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73796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A07AF-5ACE-1941-CBB4-81D795662C9C}"/>
              </a:ext>
            </a:extLst>
          </p:cNvPr>
          <p:cNvSpPr txBox="1"/>
          <p:nvPr/>
        </p:nvSpPr>
        <p:spPr>
          <a:xfrm>
            <a:off x="478971" y="6577475"/>
            <a:ext cx="1045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Source: Free</a:t>
            </a:r>
            <a:r>
              <a:rPr lang="en-US" dirty="0">
                <a:solidFill>
                  <a:srgbClr val="131313"/>
                </a:solidFill>
                <a:latin typeface="Roboto" panose="02000000000000000000" pitchFamily="2" charset="0"/>
              </a:rPr>
              <a:t>pik.com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3E073-4759-40FC-B4B9-59CD9BCD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843" y="351065"/>
            <a:ext cx="79502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70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13CA2-942A-C01D-D2F1-174DDFE27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3" y="176033"/>
            <a:ext cx="11027228" cy="588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84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Infant born at 24 weeks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0EC31-CC6C-16C3-D507-A7AB3909420C}"/>
              </a:ext>
            </a:extLst>
          </p:cNvPr>
          <p:cNvSpPr txBox="1"/>
          <p:nvPr/>
        </p:nvSpPr>
        <p:spPr>
          <a:xfrm>
            <a:off x="1001485" y="2692588"/>
            <a:ext cx="10613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 Black" panose="020B0A04020102020204" pitchFamily="34" charset="0"/>
              </a:rPr>
              <a:t>40 – 24 = 16 weeks early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 Black" panose="020B0A04020102020204" pitchFamily="34" charset="0"/>
              </a:rPr>
              <a:t>= 4 months</a:t>
            </a:r>
          </a:p>
        </p:txBody>
      </p:sp>
    </p:spTree>
    <p:extLst>
      <p:ext uri="{BB962C8B-B14F-4D97-AF65-F5344CB8AC3E}">
        <p14:creationId xmlns:p14="http://schemas.microsoft.com/office/powerpoint/2010/main" val="15269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24 </a:t>
            </a:r>
            <a:r>
              <a:rPr lang="en-US" sz="6000" dirty="0" err="1">
                <a:solidFill>
                  <a:schemeClr val="tx2"/>
                </a:solidFill>
              </a:rPr>
              <a:t>weeker</a:t>
            </a:r>
            <a:r>
              <a:rPr lang="en-US" sz="5400" dirty="0">
                <a:solidFill>
                  <a:schemeClr val="tx2"/>
                </a:solidFill>
              </a:rPr>
              <a:t> now 4 months of 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0EC31-CC6C-16C3-D507-A7AB3909420C}"/>
              </a:ext>
            </a:extLst>
          </p:cNvPr>
          <p:cNvSpPr txBox="1"/>
          <p:nvPr/>
        </p:nvSpPr>
        <p:spPr>
          <a:xfrm>
            <a:off x="870856" y="1676925"/>
            <a:ext cx="10613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 Black" panose="020B0A04020102020204" pitchFamily="34" charset="0"/>
              </a:rPr>
              <a:t>Milestones?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44B48-A2F8-9881-A889-4CF407BFBF7E}"/>
              </a:ext>
            </a:extLst>
          </p:cNvPr>
          <p:cNvSpPr txBox="1"/>
          <p:nvPr/>
        </p:nvSpPr>
        <p:spPr>
          <a:xfrm>
            <a:off x="555172" y="3516086"/>
            <a:ext cx="66838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Newborn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C08BD4-E791-8C94-D200-4B1638DAA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85" y="1676926"/>
            <a:ext cx="2971371" cy="39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24 </a:t>
            </a:r>
            <a:r>
              <a:rPr lang="en-US" sz="6000" dirty="0" err="1">
                <a:solidFill>
                  <a:schemeClr val="tx2"/>
                </a:solidFill>
              </a:rPr>
              <a:t>weeker</a:t>
            </a:r>
            <a:r>
              <a:rPr lang="en-US" sz="5400" dirty="0">
                <a:solidFill>
                  <a:schemeClr val="tx2"/>
                </a:solidFill>
              </a:rPr>
              <a:t> now 10 months of 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0EC31-CC6C-16C3-D507-A7AB3909420C}"/>
              </a:ext>
            </a:extLst>
          </p:cNvPr>
          <p:cNvSpPr txBox="1"/>
          <p:nvPr/>
        </p:nvSpPr>
        <p:spPr>
          <a:xfrm>
            <a:off x="870856" y="1676925"/>
            <a:ext cx="10613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 Black" panose="020B0A04020102020204" pitchFamily="34" charset="0"/>
              </a:rPr>
              <a:t>Milestones?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44B48-A2F8-9881-A889-4CF407BFBF7E}"/>
              </a:ext>
            </a:extLst>
          </p:cNvPr>
          <p:cNvSpPr txBox="1"/>
          <p:nvPr/>
        </p:nvSpPr>
        <p:spPr>
          <a:xfrm>
            <a:off x="555172" y="3516086"/>
            <a:ext cx="66838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6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F75B2-B479-9D9B-51F7-BE33E37A1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814" y="1842683"/>
            <a:ext cx="3038399" cy="40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1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24 </a:t>
            </a:r>
            <a:r>
              <a:rPr lang="en-US" sz="6000" dirty="0" err="1">
                <a:solidFill>
                  <a:schemeClr val="tx2"/>
                </a:solidFill>
              </a:rPr>
              <a:t>weeker</a:t>
            </a:r>
            <a:r>
              <a:rPr lang="en-US" sz="5400" dirty="0">
                <a:solidFill>
                  <a:schemeClr val="tx2"/>
                </a:solidFill>
              </a:rPr>
              <a:t> now 2 years of 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0EC31-CC6C-16C3-D507-A7AB3909420C}"/>
              </a:ext>
            </a:extLst>
          </p:cNvPr>
          <p:cNvSpPr txBox="1"/>
          <p:nvPr/>
        </p:nvSpPr>
        <p:spPr>
          <a:xfrm>
            <a:off x="870856" y="1676925"/>
            <a:ext cx="10613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 Black" panose="020B0A04020102020204" pitchFamily="34" charset="0"/>
              </a:rPr>
              <a:t>Milestones?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44B48-A2F8-9881-A889-4CF407BFBF7E}"/>
              </a:ext>
            </a:extLst>
          </p:cNvPr>
          <p:cNvSpPr txBox="1"/>
          <p:nvPr/>
        </p:nvSpPr>
        <p:spPr>
          <a:xfrm>
            <a:off x="555172" y="3516086"/>
            <a:ext cx="66838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2 Years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94554-7D0D-B8E9-5A8E-7DCE6DA5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926" y="1644535"/>
            <a:ext cx="2869288" cy="430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407A99-1F06-A987-A3D7-711DFA0752D7}"/>
              </a:ext>
            </a:extLst>
          </p:cNvPr>
          <p:cNvSpPr txBox="1"/>
          <p:nvPr/>
        </p:nvSpPr>
        <p:spPr>
          <a:xfrm>
            <a:off x="423609" y="6360368"/>
            <a:ext cx="1149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C.A. Nelson (2000). Credit: Center on the Developing Child</a:t>
            </a:r>
            <a:endParaRPr lang="en-US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DCA64-274D-EC4F-7320-64793340D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839" y="6591"/>
            <a:ext cx="8434722" cy="58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0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CDC Developmental Milestones</a:t>
            </a:r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2FB69-535B-A2B3-88F5-EA11A3698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14" y="0"/>
            <a:ext cx="8349278" cy="64304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61F58F4-682C-C91F-D652-6F2D89FFF4C3}"/>
              </a:ext>
            </a:extLst>
          </p:cNvPr>
          <p:cNvSpPr/>
          <p:nvPr/>
        </p:nvSpPr>
        <p:spPr>
          <a:xfrm>
            <a:off x="3320143" y="2721429"/>
            <a:ext cx="1436914" cy="7075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90569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Childhood Developmental 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Screening &amp; Assessments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581047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1" y="238171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Child Development Basics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84234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22C80-72FE-5044-825B-57D6BAEE0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89BF7-C943-F243-8219-B475879723E9}"/>
              </a:ext>
            </a:extLst>
          </p:cNvPr>
          <p:cNvSpPr txBox="1"/>
          <p:nvPr/>
        </p:nvSpPr>
        <p:spPr>
          <a:xfrm>
            <a:off x="292099" y="509369"/>
            <a:ext cx="109746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Considerations to Childhood Assessments</a:t>
            </a:r>
          </a:p>
          <a:p>
            <a:endParaRPr lang="en-US" sz="4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50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AA18225-0C76-9B05-FC79-A2C8EC977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75127" y="1941833"/>
            <a:ext cx="7741559" cy="38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5D5C0-11B3-2A72-AA34-8795A83C11BC}"/>
              </a:ext>
            </a:extLst>
          </p:cNvPr>
          <p:cNvSpPr txBox="1"/>
          <p:nvPr/>
        </p:nvSpPr>
        <p:spPr>
          <a:xfrm>
            <a:off x="4865914" y="1826179"/>
            <a:ext cx="7188340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Nunito" panose="020F0502020204030204" pitchFamily="2" charset="0"/>
              </a:rPr>
              <a:t> MANY</a:t>
            </a:r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 Who is completing it? 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 What bias may be present?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 Stages of grief/acceptance?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Nunito" panose="020F0502020204030204" pitchFamily="2" charset="0"/>
              </a:rPr>
              <a:t> Scoring</a:t>
            </a: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 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Nunito" panose="020F0502020204030204" pitchFamily="2" charset="0"/>
              </a:rPr>
              <a:t> Factor in prematurity</a:t>
            </a:r>
          </a:p>
          <a:p>
            <a:pPr algn="l"/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Nunito" panose="020F050202020403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unito" panose="020F0502020204030204" pitchFamily="2" charset="0"/>
              </a:rPr>
              <a:t> Overall picture?</a:t>
            </a:r>
          </a:p>
        </p:txBody>
      </p:sp>
    </p:spTree>
    <p:extLst>
      <p:ext uri="{BB962C8B-B14F-4D97-AF65-F5344CB8AC3E}">
        <p14:creationId xmlns:p14="http://schemas.microsoft.com/office/powerpoint/2010/main" val="23804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2463800" y="2490569"/>
            <a:ext cx="665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Application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680207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#1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762000" y="2307771"/>
            <a:ext cx="109292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8 month old infant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Former 30 week premature infant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Abnormal head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CT imaging: craniosynostosis of sagittal suture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Not yet sitting independently </a:t>
            </a:r>
          </a:p>
        </p:txBody>
      </p:sp>
    </p:spTree>
    <p:extLst>
      <p:ext uri="{BB962C8B-B14F-4D97-AF65-F5344CB8AC3E}">
        <p14:creationId xmlns:p14="http://schemas.microsoft.com/office/powerpoint/2010/main" val="1068680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#1: 8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former 30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weeker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abnormal head shape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4746171" y="1439252"/>
            <a:ext cx="109292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594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#1: 8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former 30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weeker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abnormal head shape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293914" y="2307771"/>
            <a:ext cx="11397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10 weeks early = 2.5 months delay 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5.5 months corrected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Developmental screenings?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Participating in early intervention?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Surgical plans?</a:t>
            </a:r>
          </a:p>
        </p:txBody>
      </p:sp>
    </p:spTree>
    <p:extLst>
      <p:ext uri="{BB962C8B-B14F-4D97-AF65-F5344CB8AC3E}">
        <p14:creationId xmlns:p14="http://schemas.microsoft.com/office/powerpoint/2010/main" val="68208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#2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762000" y="2307771"/>
            <a:ext cx="109292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20 month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Former 23 week premature infant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Retinopathy of prematurity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G-tube, history of reflux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Graduated from OT, PT, &amp; speech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54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#2: 20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former 23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weeker</a:t>
            </a:r>
            <a:endParaRPr lang="en-US" sz="50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Extreme prematurity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4746171" y="1439252"/>
            <a:ext cx="109292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9806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9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#2: 20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former 23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weeker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extreme prematurity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293914" y="2307771"/>
            <a:ext cx="113973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17 </a:t>
            </a:r>
            <a:r>
              <a:rPr lang="en-US" sz="4800" dirty="0" err="1">
                <a:solidFill>
                  <a:schemeClr val="bg1"/>
                </a:solidFill>
              </a:rPr>
              <a:t>wks</a:t>
            </a:r>
            <a:r>
              <a:rPr lang="en-US" sz="4800" dirty="0">
                <a:solidFill>
                  <a:schemeClr val="bg1"/>
                </a:solidFill>
              </a:rPr>
              <a:t> early = 4 </a:t>
            </a:r>
            <a:r>
              <a:rPr lang="en-US" sz="4800" dirty="0" err="1">
                <a:solidFill>
                  <a:schemeClr val="bg1"/>
                </a:solidFill>
              </a:rPr>
              <a:t>mo</a:t>
            </a:r>
            <a:r>
              <a:rPr lang="en-US" sz="4800" dirty="0">
                <a:solidFill>
                  <a:schemeClr val="bg1"/>
                </a:solidFill>
              </a:rPr>
              <a:t> + 1wk delay 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16 months corrected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Developmental screenings?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G-tube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Weight trajectory</a:t>
            </a:r>
          </a:p>
        </p:txBody>
      </p:sp>
    </p:spTree>
    <p:extLst>
      <p:ext uri="{BB962C8B-B14F-4D97-AF65-F5344CB8AC3E}">
        <p14:creationId xmlns:p14="http://schemas.microsoft.com/office/powerpoint/2010/main" val="4003180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#3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762000" y="2307771"/>
            <a:ext cx="109292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4 year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Former 32 week premature infant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Intrauterine drug exposure: opioids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Allegations: behavioral concerns, anger, aggression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89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#3: 4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former 32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weeker</a:t>
            </a:r>
            <a:endParaRPr lang="en-US" sz="50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Intrauterine opioid exposure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4746171" y="1439252"/>
            <a:ext cx="109292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941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2344A9-2CE4-A34A-89E8-F80ACD074BC8}"/>
              </a:ext>
            </a:extLst>
          </p:cNvPr>
          <p:cNvSpPr txBox="1"/>
          <p:nvPr/>
        </p:nvSpPr>
        <p:spPr>
          <a:xfrm>
            <a:off x="544286" y="127873"/>
            <a:ext cx="73593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Early Childhood Development</a:t>
            </a:r>
          </a:p>
          <a:p>
            <a:endParaRPr lang="en-US" sz="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5258B-B995-2E91-5BBB-CC401660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6" y="957942"/>
            <a:ext cx="11234057" cy="48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12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9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811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#3: 4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</a:t>
            </a:r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former 32 </a:t>
            </a:r>
            <a:r>
              <a:rPr lang="en-US" sz="5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weeker</a:t>
            </a:r>
            <a:endParaRPr lang="en-US" sz="50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Intrauterine opioid exposures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293914" y="2307771"/>
            <a:ext cx="11397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Prematurity no longer 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Developmental screenings?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Preschool?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Medical issues: vision + hearing?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Neglect history, foster care experiences?</a:t>
            </a:r>
          </a:p>
        </p:txBody>
      </p:sp>
    </p:spTree>
    <p:extLst>
      <p:ext uri="{BB962C8B-B14F-4D97-AF65-F5344CB8AC3E}">
        <p14:creationId xmlns:p14="http://schemas.microsoft.com/office/powerpoint/2010/main" val="2743940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509369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Points</a:t>
            </a:r>
            <a:endParaRPr lang="en-US" sz="50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6C943-A6B4-185D-D7DD-CB3F0E2BAEC1}"/>
              </a:ext>
            </a:extLst>
          </p:cNvPr>
          <p:cNvSpPr txBox="1"/>
          <p:nvPr/>
        </p:nvSpPr>
        <p:spPr>
          <a:xfrm>
            <a:off x="402772" y="2307771"/>
            <a:ext cx="112884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Childhood Development is ALL about developing healthy neuronal networks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Early childhood neuronal development sets the stage for all future learning potential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Prematurity, sedation, hospitalizations, neglect, abuse, stress all impact childhood neurons developing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There are lots of developmental assessments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Focus on who is filling out the assessment and what the findings could suggest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One piece of a puzzle to form a bigger picture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Abnormal head shape is not always associated with developmental delay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Prematurity requires ‘corrected gestational age’ until 2 years of age for milestone references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There is an association with intrauterine drug exposures (opioids) and hearing/vision abnormalities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0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0" y="249056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Questions?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9726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22C80-72FE-5044-825B-57D6BAEE0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89BF7-C943-F243-8219-B475879723E9}"/>
              </a:ext>
            </a:extLst>
          </p:cNvPr>
          <p:cNvSpPr txBox="1"/>
          <p:nvPr/>
        </p:nvSpPr>
        <p:spPr>
          <a:xfrm>
            <a:off x="380023" y="481219"/>
            <a:ext cx="665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Resources</a:t>
            </a:r>
          </a:p>
          <a:p>
            <a:endParaRPr lang="en-US" sz="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5D5C0-11B3-2A72-AA34-8795A83C11BC}"/>
              </a:ext>
            </a:extLst>
          </p:cNvPr>
          <p:cNvSpPr txBox="1"/>
          <p:nvPr/>
        </p:nvSpPr>
        <p:spPr>
          <a:xfrm>
            <a:off x="1023257" y="1958547"/>
            <a:ext cx="891868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CDC’s Developmental Milestones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Center on the Developing Child – Harvard University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Zero to Three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389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D6A66-84E3-8F41-AF4C-5C8A4305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AFBE0-E091-0942-AA08-0D8DB935A661}"/>
              </a:ext>
            </a:extLst>
          </p:cNvPr>
          <p:cNvSpPr txBox="1"/>
          <p:nvPr/>
        </p:nvSpPr>
        <p:spPr>
          <a:xfrm>
            <a:off x="4746171" y="3448511"/>
            <a:ext cx="7213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Emily Hall, DO, FAAP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Emily.Hall.DO@ssa.gov</a:t>
            </a:r>
          </a:p>
          <a:p>
            <a:pPr algn="ctr"/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C6538-0946-E137-50A8-9E8216C6F603}"/>
              </a:ext>
            </a:extLst>
          </p:cNvPr>
          <p:cNvSpPr txBox="1"/>
          <p:nvPr/>
        </p:nvSpPr>
        <p:spPr>
          <a:xfrm>
            <a:off x="137885" y="522095"/>
            <a:ext cx="1182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</a:rPr>
              <a:t>Thank YOU for your attention &amp; interest</a:t>
            </a:r>
          </a:p>
        </p:txBody>
      </p:sp>
    </p:spTree>
    <p:extLst>
      <p:ext uri="{BB962C8B-B14F-4D97-AF65-F5344CB8AC3E}">
        <p14:creationId xmlns:p14="http://schemas.microsoft.com/office/powerpoint/2010/main" val="369005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2344A9-2CE4-A34A-89E8-F80ACD074BC8}"/>
              </a:ext>
            </a:extLst>
          </p:cNvPr>
          <p:cNvSpPr txBox="1"/>
          <p:nvPr/>
        </p:nvSpPr>
        <p:spPr>
          <a:xfrm>
            <a:off x="544286" y="127873"/>
            <a:ext cx="73593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Early Childhood Development</a:t>
            </a:r>
          </a:p>
          <a:p>
            <a:endParaRPr lang="en-US" sz="50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5258B-B995-2E91-5BBB-CC401660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6" y="996042"/>
            <a:ext cx="11234057" cy="4865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5DEF29-6084-359B-A8F5-68C9A564671C}"/>
              </a:ext>
            </a:extLst>
          </p:cNvPr>
          <p:cNvSpPr txBox="1"/>
          <p:nvPr/>
        </p:nvSpPr>
        <p:spPr>
          <a:xfrm>
            <a:off x="2198914" y="1588431"/>
            <a:ext cx="828402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chemeClr val="bg1"/>
                </a:solidFill>
                <a:latin typeface="Arial Black" panose="020B0A04020102020204" pitchFamily="34" charset="0"/>
              </a:rPr>
              <a:t>0 - 3</a:t>
            </a:r>
          </a:p>
        </p:txBody>
      </p:sp>
    </p:spTree>
    <p:extLst>
      <p:ext uri="{BB962C8B-B14F-4D97-AF65-F5344CB8AC3E}">
        <p14:creationId xmlns:p14="http://schemas.microsoft.com/office/powerpoint/2010/main" val="174622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3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50DD4-4998-49F1-0D03-405F8234C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5" y="1362317"/>
            <a:ext cx="10232570" cy="4485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A07AF-5ACE-1941-CBB4-81D795662C9C}"/>
              </a:ext>
            </a:extLst>
          </p:cNvPr>
          <p:cNvSpPr txBox="1"/>
          <p:nvPr/>
        </p:nvSpPr>
        <p:spPr>
          <a:xfrm>
            <a:off x="478971" y="6577475"/>
            <a:ext cx="9209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</a:t>
            </a:r>
            <a:r>
              <a:rPr lang="en-US" dirty="0">
                <a:solidFill>
                  <a:srgbClr val="4D4D4D"/>
                </a:solidFill>
                <a:highlight>
                  <a:srgbClr val="FFFFFF"/>
                </a:highlight>
                <a:latin typeface="proxima-nova"/>
              </a:rPr>
              <a:t>urbanchildinstitute.org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FB8C6D-DFDD-90B5-AB08-1CA51118EBD7}"/>
              </a:ext>
            </a:extLst>
          </p:cNvPr>
          <p:cNvSpPr txBox="1"/>
          <p:nvPr/>
        </p:nvSpPr>
        <p:spPr>
          <a:xfrm>
            <a:off x="0" y="501526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Neuronal Connections By Age</a:t>
            </a:r>
            <a:endParaRPr 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74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CC6B1-EDFC-B03F-5DDD-5FBEF7B57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57" y="407805"/>
            <a:ext cx="8741227" cy="5519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33AF0-25C3-91A0-093F-DB83BE2516DC}"/>
              </a:ext>
            </a:extLst>
          </p:cNvPr>
          <p:cNvSpPr txBox="1"/>
          <p:nvPr/>
        </p:nvSpPr>
        <p:spPr>
          <a:xfrm>
            <a:off x="413658" y="64447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highlight>
                  <a:srgbClr val="FFFFFF"/>
                </a:highlight>
                <a:latin typeface="proxima-nova"/>
              </a:rPr>
              <a:t>Source: pittsburg</a:t>
            </a:r>
            <a:r>
              <a:rPr lang="en-US" dirty="0">
                <a:solidFill>
                  <a:srgbClr val="4D4D4D"/>
                </a:solidFill>
                <a:highlight>
                  <a:srgbClr val="FFFFFF"/>
                </a:highlight>
                <a:latin typeface="proxima-nova"/>
              </a:rPr>
              <a:t>hparent.com </a:t>
            </a:r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100E6EF-B20B-B2D5-D19F-6981E52378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637640"/>
              </p:ext>
            </p:extLst>
          </p:nvPr>
        </p:nvGraphicFramePr>
        <p:xfrm>
          <a:off x="-1444171" y="239488"/>
          <a:ext cx="5892800" cy="5180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4438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61353-8A2D-1A30-CAF0-E4E9453B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" y="93315"/>
            <a:ext cx="9481457" cy="58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2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A726A-9468-B04C-B58C-5DD574D0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35682B-01B4-CEDB-7E09-8BAE8B42F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13" y="526527"/>
            <a:ext cx="7090229" cy="5295515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ECF2EC35-5AA4-3883-A25E-6EB00B239A5A}"/>
              </a:ext>
            </a:extLst>
          </p:cNvPr>
          <p:cNvSpPr/>
          <p:nvPr/>
        </p:nvSpPr>
        <p:spPr>
          <a:xfrm>
            <a:off x="3799114" y="2024744"/>
            <a:ext cx="1545772" cy="1502228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2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2226</TotalTime>
  <Words>769</Words>
  <Application>Microsoft Office PowerPoint</Application>
  <PresentationFormat>Widescreen</PresentationFormat>
  <Paragraphs>161</Paragraphs>
  <Slides>44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Arial Black</vt:lpstr>
      <vt:lpstr>Calibri</vt:lpstr>
      <vt:lpstr>Calibri Light</vt:lpstr>
      <vt:lpstr>Nunito</vt:lpstr>
      <vt:lpstr>proxima-nova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Cook</dc:creator>
  <cp:lastModifiedBy>E Hall</cp:lastModifiedBy>
  <cp:revision>13</cp:revision>
  <dcterms:created xsi:type="dcterms:W3CDTF">2023-07-21T14:14:41Z</dcterms:created>
  <dcterms:modified xsi:type="dcterms:W3CDTF">2024-07-28T05:01:56Z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